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  <p:sldId id="256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9F3"/>
    <a:srgbClr val="ECDFF5"/>
    <a:srgbClr val="E7F9FF"/>
    <a:srgbClr val="FDF3ED"/>
    <a:srgbClr val="E6D6F2"/>
    <a:srgbClr val="DCC5ED"/>
    <a:srgbClr val="FFCDCD"/>
    <a:srgbClr val="FFDE75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0922-CF6F-AFBA-FACC-B4B45DDED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C735A-EF16-D35F-B771-16536A2AD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C1F51-6D85-DBBE-6BCA-DD13DE299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DDA16-F67F-346C-5AFA-4BD75BBA6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03BB6-260D-9B7A-2353-C2265A05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0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0D59-37DC-0A2E-5BC6-D1BFD483B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59D9E4-F8EF-1F4E-E37E-8A98FE7D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9630-56A8-CE6A-0FF4-1D54DEBB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77D4F-281B-7010-E47F-EC0C524D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2A87-C88C-2EF5-2708-B0E03FBA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636D1-FA5C-1BDE-6C94-0A916B4EA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074C35-C548-F5FF-EA7C-0F2BA7788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9BABF-3118-1B6D-3E5C-54294E9D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C399F-2222-85F0-B73F-AEB9E615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8353-66D8-574B-E934-5E056E07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2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A539-5B34-98AF-53FB-EED1913DD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B34-DB04-247D-9756-1E58D8CF2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B5EF8-FAA6-FC58-872C-3C5535D4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A38EC-384E-218F-AF86-4057E213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35FF7-C618-D415-8703-B170128F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63DA-693D-B1CD-9CA4-71C6D26AA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2113B-A1B3-000C-C410-E0A6C5B20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6B09D-4DA3-14D6-51C5-24CC3D3E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67E12-B162-74D9-FF6E-E7D0FA8E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49D2B-F15B-880A-0C32-FBE558A1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0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0A03-3899-0FE5-78AD-6C9B7934B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BA9CC-223B-5712-B19C-9E17B67E4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7028E-52D9-8DB9-AC64-804BEF791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9E2C3-5588-36A1-1F9B-157384BB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B570-AD08-D38E-C5D4-1D737BFA5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10424-B6B4-77E3-32B9-7CFF6061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A83D-10DB-A00C-CD46-1036ED9F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6A89A-5D1B-FC1B-BE41-D650612D5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F0335-E89A-5BDA-9E79-ADF629B22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32CB7-2352-2423-2A39-43094BBBE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B15C8-151E-2CD9-ABCA-5DEA9D423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71F39-95DE-A8FA-2819-358E7D21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43099-4B79-50BF-E231-834692DE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5CCA4-9811-4DEF-A306-597789BD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0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3FC4-BF90-9DF2-E041-8A31FA78F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E5D21-29A0-29DB-BABB-62E14076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4FC58-60E9-B949-7E4C-088F183DB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45311D-BB5E-0261-53B6-D400395B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1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63F35C-D89F-B0B9-EDC6-F519AC60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14E62-2632-C42A-5E9B-2D8A0832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493CA-07F7-BAFA-3A0E-4845BFE4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7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A4EC0-4872-8AEA-9C95-A746F3996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5180-023F-86C1-7492-AA5F7B91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6714D-0E51-7E18-EB60-D3083FF6A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403C3-20EF-B689-5186-60B24FA5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DF1DC-65C0-3A26-5A8A-2A8BF90C7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6AB0B-9176-46E9-7DE4-A4FEA3E4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71B90-D4DB-634C-0EE8-9BC004B3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C1CEF-82F0-F3C0-FD6D-AB33BCE5A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36051-17AC-DCF0-9D1E-3AC55AE3F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BF58-D647-5E3E-0A35-FC969DED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98F7D-7F1B-AE8A-254E-AA1837B0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70113-7B9F-C769-062E-41A39C54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0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829FA9-3B7B-2B50-1124-324334BBD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2148E-C7A5-EC18-310D-A5A39069F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369A4-12D5-1B95-F21F-75F5F58D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DBAF-9ADD-4BD3-8DF1-AB440E5B04CA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8AEAC-DBB8-835C-0B61-027368B37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70633-CB1E-4CB1-AA81-2A908508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AA83-74AA-4B28-92C4-325BE94C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2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7AB1A2-6074-998D-DCE5-8359CF219C8B}"/>
              </a:ext>
            </a:extLst>
          </p:cNvPr>
          <p:cNvSpPr txBox="1"/>
          <p:nvPr/>
        </p:nvSpPr>
        <p:spPr>
          <a:xfrm>
            <a:off x="2125784" y="1839789"/>
            <a:ext cx="809341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Concurs de idei de afaceri inovative organizat în cadrul proiectului</a:t>
            </a:r>
            <a:endParaRPr lang="en-US" sz="2800" b="1" dirty="0">
              <a:solidFill>
                <a:srgbClr val="002060"/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pPr algn="ctr"/>
            <a:endParaRPr lang="ro-RO" sz="2400" b="1" dirty="0">
              <a:solidFill>
                <a:schemeClr val="tx1">
                  <a:lumMod val="95000"/>
                  <a:lumOff val="5000"/>
                </a:schemeClr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pPr algn="ctr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Antreprenoriat AI </a:t>
            </a:r>
            <a:r>
              <a:rPr lang="ro-RO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„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Inspirație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și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inovație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în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comunitatea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SAS-UGAL</a:t>
            </a:r>
            <a:r>
              <a:rPr lang="ro-RO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”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- CNFIS-FDI-2024-F-0072</a:t>
            </a:r>
          </a:p>
          <a:p>
            <a:pPr algn="ctr"/>
            <a:endParaRPr lang="en-US" sz="36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CA947D-5DD8-2ADA-E32D-75AB462FF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709" y="186534"/>
            <a:ext cx="1733550" cy="102870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A59900-D656-A41F-004C-AB1E5B71026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77130" y="4643019"/>
            <a:ext cx="67916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o-RO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Secțiunea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: [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Denumire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sectiune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  <a:cs typeface="Arial" pitchFamily="34" charset="0"/>
              </a:rPr>
              <a:t>]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9B7EFA0-3948-5E3E-3100-D7849D54B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2183"/>
            <a:ext cx="2838930" cy="82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02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7AB1A2-6074-998D-DCE5-8359CF219C8B}"/>
              </a:ext>
            </a:extLst>
          </p:cNvPr>
          <p:cNvSpPr txBox="1"/>
          <p:nvPr/>
        </p:nvSpPr>
        <p:spPr>
          <a:xfrm>
            <a:off x="4309026" y="2513319"/>
            <a:ext cx="4951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[</a:t>
            </a:r>
            <a:r>
              <a:rPr lang="ro-RO" sz="8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TITLU</a:t>
            </a:r>
            <a:r>
              <a:rPr lang="en-US" sz="8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]</a:t>
            </a:r>
            <a:endParaRPr lang="en-GB" sz="8000" b="1" dirty="0">
              <a:solidFill>
                <a:srgbClr val="002060"/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endParaRPr lang="en-US" sz="48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A59900-D656-A41F-004C-AB1E5B71026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77130" y="4489854"/>
            <a:ext cx="6791632" cy="10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[</a:t>
            </a:r>
            <a:r>
              <a:rPr lang="en-US" sz="3000" b="1" dirty="0" err="1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Echipa</a:t>
            </a:r>
            <a:r>
              <a:rPr lang="en-US" sz="3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: </a:t>
            </a:r>
            <a:r>
              <a:rPr lang="ro-RO" sz="3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Nume și prenume</a:t>
            </a:r>
            <a:r>
              <a:rPr lang="en-US" sz="3000" b="1" dirty="0">
                <a:solidFill>
                  <a:srgbClr val="002060"/>
                </a:solidFill>
                <a:latin typeface="Calisto MT" panose="02040603050505030304" pitchFamily="18" charset="0"/>
                <a:cs typeface="Arial" pitchFamily="34" charset="0"/>
              </a:rPr>
              <a:t>]</a:t>
            </a:r>
            <a:endParaRPr lang="en-GB" sz="3000" b="1" dirty="0">
              <a:solidFill>
                <a:srgbClr val="002060"/>
              </a:solidFill>
              <a:latin typeface="Calisto MT" panose="02040603050505030304" pitchFamily="18" charset="0"/>
              <a:cs typeface="Arial" pitchFamily="34" charset="0"/>
            </a:endParaRPr>
          </a:p>
          <a:p>
            <a:endParaRPr lang="en-US" sz="30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B544C6-0522-A075-8D74-90F74577A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709" y="186534"/>
            <a:ext cx="1733550" cy="1028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BA4B6A-CEAE-5095-4650-83A211F7B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2183"/>
            <a:ext cx="2838930" cy="82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75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rgbClr val="E7F9FF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0" y="250717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8019486" y="197592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40708" y="281652"/>
            <a:ext cx="2009481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0128E35-FA23-AB23-E3A1-DEDDBF5A3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DEFD363-17FA-0505-8E01-73C440A889F0}"/>
              </a:ext>
            </a:extLst>
          </p:cNvPr>
          <p:cNvSpPr txBox="1"/>
          <p:nvPr/>
        </p:nvSpPr>
        <p:spPr>
          <a:xfrm>
            <a:off x="957613" y="166877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640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2006289" y="277494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8019486" y="197592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-14422" y="238497"/>
            <a:ext cx="2009481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329FF-8A1A-11F4-5C10-E28E0F2D63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8939C5-CA0A-EB3E-D0F3-D936271EF103}"/>
              </a:ext>
            </a:extLst>
          </p:cNvPr>
          <p:cNvSpPr txBox="1"/>
          <p:nvPr/>
        </p:nvSpPr>
        <p:spPr>
          <a:xfrm>
            <a:off x="957613" y="166877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518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4194911" y="238497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8019486" y="197592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-14422" y="238497"/>
            <a:ext cx="2009481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CB5F02-A258-45FB-453A-2B5075C37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AD2246-629E-4C4E-C0CB-3EC844ADE31C}"/>
              </a:ext>
            </a:extLst>
          </p:cNvPr>
          <p:cNvSpPr txBox="1"/>
          <p:nvPr/>
        </p:nvSpPr>
        <p:spPr>
          <a:xfrm>
            <a:off x="957613" y="166877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5769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rgbClr val="ECDFF5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6037122" y="238497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8019486" y="197592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-14422" y="238497"/>
            <a:ext cx="2009481" cy="553998"/>
          </a:xfrm>
          <a:prstGeom prst="rect">
            <a:avLst/>
          </a:prstGeom>
          <a:solidFill>
            <a:srgbClr val="E8D9F3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A74028-BDA5-018A-27A8-DC34663E3D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F4EF5B-F272-E94C-C0F9-D3072CC3541C}"/>
              </a:ext>
            </a:extLst>
          </p:cNvPr>
          <p:cNvSpPr txBox="1"/>
          <p:nvPr/>
        </p:nvSpPr>
        <p:spPr>
          <a:xfrm>
            <a:off x="957613" y="166877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01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8075526" y="171148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8019486" y="197592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-14422" y="238497"/>
            <a:ext cx="2009481" cy="553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9A2676-D138-E732-CFC5-8610A3C67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F90A8C-AA98-32E0-C88C-8F5722A3D610}"/>
              </a:ext>
            </a:extLst>
          </p:cNvPr>
          <p:cNvSpPr txBox="1"/>
          <p:nvPr/>
        </p:nvSpPr>
        <p:spPr>
          <a:xfrm>
            <a:off x="1171621" y="150340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93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849541FD-461B-FDD7-9D09-7BC411FDD330}"/>
              </a:ext>
            </a:extLst>
          </p:cNvPr>
          <p:cNvSpPr txBox="1"/>
          <p:nvPr/>
        </p:nvSpPr>
        <p:spPr>
          <a:xfrm>
            <a:off x="957613" y="1668777"/>
            <a:ext cx="10715578" cy="2734732"/>
          </a:xfrm>
          <a:prstGeom prst="rect">
            <a:avLst/>
          </a:prstGeom>
          <a:noFill/>
          <a:ln>
            <a:noFill/>
          </a:ln>
        </p:spPr>
        <p:txBody>
          <a:bodyPr wrap="square" lIns="87004" tIns="43502" rIns="87004" bIns="43502" rtlCol="0">
            <a:spAutoFit/>
          </a:bodyPr>
          <a:lstStyle/>
          <a:p>
            <a:pPr algn="l"/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Lorem Ipsum?</a:t>
            </a:r>
          </a:p>
          <a:p>
            <a:pPr algn="just"/>
            <a:r>
              <a:rPr lang="en-US" kern="0" dirty="0"/>
              <a:t>Lorem Ipsum 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kern="0" dirty="0" err="1"/>
              <a:t>popularised</a:t>
            </a:r>
            <a:r>
              <a:rPr lang="en-US" kern="0" dirty="0"/>
              <a:t> in the 1960s with the release of Letraset sheets containing Lorem Ipsum passages, and more recently with desktop publishing software like Aldus PageMaker including versions of Lorem Ipsum.</a:t>
            </a:r>
          </a:p>
          <a:p>
            <a:pPr marL="0" marR="0" lvl="0" indent="0" algn="ctr" defTabSz="4176225" eaLnBrk="1" fontAlgn="auto" latinLnBrk="0" hangingPunct="1">
              <a:lnSpc>
                <a:spcPct val="100000"/>
              </a:lnSpc>
              <a:spcBef>
                <a:spcPts val="11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20B0502040204020203" pitchFamily="66" charset="0"/>
                <a:cs typeface="Cavolini" panose="020B0502040204020203" pitchFamily="66" charset="0"/>
              </a:rPr>
              <a:t>Aldus PageMaker</a:t>
            </a:r>
            <a:br>
              <a:rPr kumimoji="0" lang="ro-RO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volini" panose="020B0502040204020203" pitchFamily="66" charset="0"/>
                <a:cs typeface="Cavolini" panose="020B0502040204020203" pitchFamily="66" charset="0"/>
              </a:rPr>
            </a:br>
            <a:endParaRPr kumimoji="0" lang="en-US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30D9639-34E7-14F8-072A-A049CE1BBCE1}"/>
              </a:ext>
            </a:extLst>
          </p:cNvPr>
          <p:cNvGrpSpPr/>
          <p:nvPr/>
        </p:nvGrpSpPr>
        <p:grpSpPr>
          <a:xfrm>
            <a:off x="0" y="-61823"/>
            <a:ext cx="12192000" cy="832091"/>
            <a:chOff x="-9819" y="2297676"/>
            <a:chExt cx="12192000" cy="462384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630F4B-B5B3-0CE4-23D2-CA7F0FE67593}"/>
                </a:ext>
              </a:extLst>
            </p:cNvPr>
            <p:cNvSpPr/>
            <p:nvPr/>
          </p:nvSpPr>
          <p:spPr>
            <a:xfrm>
              <a:off x="-9819" y="2297676"/>
              <a:ext cx="12192000" cy="46238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9BC2C4E-1410-1334-49EA-9C515AF6B5A0}"/>
                </a:ext>
              </a:extLst>
            </p:cNvPr>
            <p:cNvSpPr/>
            <p:nvPr/>
          </p:nvSpPr>
          <p:spPr>
            <a:xfrm rot="165548">
              <a:off x="9177519" y="3006022"/>
              <a:ext cx="2284144" cy="284689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5CDCFA-EBF2-8D68-5DB4-51EAE5E13504}"/>
              </a:ext>
            </a:extLst>
          </p:cNvPr>
          <p:cNvSpPr/>
          <p:nvPr/>
        </p:nvSpPr>
        <p:spPr>
          <a:xfrm>
            <a:off x="10051435" y="229609"/>
            <a:ext cx="2120565" cy="6295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EAF635-1E8E-A922-4BD8-72F99DF83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225" y="6209457"/>
            <a:ext cx="866775" cy="5143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874187D-7740-EC9B-5676-59C0E1431C00}"/>
              </a:ext>
            </a:extLst>
          </p:cNvPr>
          <p:cNvSpPr txBox="1"/>
          <p:nvPr/>
        </p:nvSpPr>
        <p:spPr>
          <a:xfrm>
            <a:off x="2102952" y="255267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Ce </a:t>
            </a:r>
            <a:r>
              <a:rPr lang="en-US" sz="1500" b="1" dirty="0" err="1">
                <a:latin typeface="Calisto MT" panose="02040603050505030304" pitchFamily="18" charset="0"/>
              </a:rPr>
              <a:t>valoare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adaugat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aducem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8E381-C795-D463-7D0B-271ECA817095}"/>
              </a:ext>
            </a:extLst>
          </p:cNvPr>
          <p:cNvSpPr txBox="1"/>
          <p:nvPr/>
        </p:nvSpPr>
        <p:spPr>
          <a:xfrm>
            <a:off x="4141276" y="219118"/>
            <a:ext cx="200948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Este </a:t>
            </a:r>
            <a:r>
              <a:rPr lang="en-US" sz="1500" b="1" dirty="0" err="1">
                <a:latin typeface="Calisto MT" panose="02040603050505030304" pitchFamily="18" charset="0"/>
              </a:rPr>
              <a:t>realizabil</a:t>
            </a:r>
            <a:r>
              <a:rPr lang="ro-RO" sz="1500" b="1" dirty="0">
                <a:latin typeface="Calisto MT" panose="02040603050505030304" pitchFamily="18" charset="0"/>
              </a:rPr>
              <a:t>ă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r>
              <a:rPr lang="en-US" sz="1500" b="1" dirty="0" err="1">
                <a:latin typeface="Calisto MT" panose="02040603050505030304" pitchFamily="18" charset="0"/>
              </a:rPr>
              <a:t>ideea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4097FA-FE98-EE22-5D7E-1782D08D480E}"/>
              </a:ext>
            </a:extLst>
          </p:cNvPr>
          <p:cNvSpPr txBox="1"/>
          <p:nvPr/>
        </p:nvSpPr>
        <p:spPr>
          <a:xfrm>
            <a:off x="6138467" y="215918"/>
            <a:ext cx="20315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listo MT" panose="02040603050505030304" pitchFamily="18" charset="0"/>
              </a:rPr>
              <a:t>Su</a:t>
            </a:r>
            <a:r>
              <a:rPr lang="ro-RO" sz="1400" b="1" dirty="0">
                <a:latin typeface="Calisto MT" panose="02040603050505030304" pitchFamily="18" charset="0"/>
              </a:rPr>
              <a:t>n</a:t>
            </a:r>
            <a:r>
              <a:rPr lang="en-US" sz="1400" b="1" dirty="0" err="1">
                <a:latin typeface="Calisto MT" panose="02040603050505030304" pitchFamily="18" charset="0"/>
              </a:rPr>
              <a:t>tem</a:t>
            </a:r>
            <a:r>
              <a:rPr lang="en-US" sz="1400" b="1" dirty="0">
                <a:latin typeface="Calisto MT" panose="02040603050505030304" pitchFamily="18" charset="0"/>
              </a:rPr>
              <a:t> </a:t>
            </a:r>
            <a:endParaRPr lang="ro-RO" sz="14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 err="1">
                <a:latin typeface="Calisto MT" panose="02040603050505030304" pitchFamily="18" charset="0"/>
              </a:rPr>
              <a:t>sustenabili</a:t>
            </a:r>
            <a:r>
              <a:rPr lang="en-US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CE2D27-263D-E5FE-AE75-744B64D55D49}"/>
              </a:ext>
            </a:extLst>
          </p:cNvPr>
          <p:cNvSpPr txBox="1"/>
          <p:nvPr/>
        </p:nvSpPr>
        <p:spPr>
          <a:xfrm>
            <a:off x="7947467" y="236427"/>
            <a:ext cx="232655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 dirty="0">
                <a:latin typeface="Calisto MT" panose="02040603050505030304" pitchFamily="18" charset="0"/>
              </a:rPr>
              <a:t>Cu </a:t>
            </a:r>
            <a:r>
              <a:rPr lang="en-US" sz="1500" b="1" dirty="0" err="1">
                <a:latin typeface="Calisto MT" panose="02040603050505030304" pitchFamily="18" charset="0"/>
              </a:rPr>
              <a:t>ce</a:t>
            </a:r>
            <a:r>
              <a:rPr lang="en-US" sz="1500" b="1" dirty="0">
                <a:latin typeface="Calisto MT" panose="02040603050505030304" pitchFamily="18" charset="0"/>
              </a:rPr>
              <a:t> ne </a:t>
            </a:r>
            <a:r>
              <a:rPr lang="en-US" sz="1500" b="1" dirty="0" err="1">
                <a:latin typeface="Calisto MT" panose="02040603050505030304" pitchFamily="18" charset="0"/>
              </a:rPr>
              <a:t>diferen</a:t>
            </a:r>
            <a:r>
              <a:rPr lang="ro-RO" sz="1500" b="1" dirty="0">
                <a:latin typeface="Calisto MT" panose="02040603050505030304" pitchFamily="18" charset="0"/>
              </a:rPr>
              <a:t>ț</a:t>
            </a:r>
            <a:r>
              <a:rPr lang="en-US" sz="1500" b="1" dirty="0" err="1">
                <a:latin typeface="Calisto MT" panose="02040603050505030304" pitchFamily="18" charset="0"/>
              </a:rPr>
              <a:t>iem</a:t>
            </a:r>
            <a:r>
              <a:rPr lang="en-US" sz="1500" b="1" dirty="0">
                <a:latin typeface="Calisto MT" panose="02040603050505030304" pitchFamily="18" charset="0"/>
              </a:rPr>
              <a:t> </a:t>
            </a:r>
            <a:endParaRPr lang="ro-RO" sz="1500" b="1" dirty="0">
              <a:latin typeface="Calisto MT" panose="02040603050505030304" pitchFamily="18" charset="0"/>
            </a:endParaRPr>
          </a:p>
          <a:p>
            <a:pPr algn="ctr"/>
            <a:r>
              <a:rPr lang="en-US" sz="1500" b="1" dirty="0">
                <a:latin typeface="Calisto MT" panose="02040603050505030304" pitchFamily="18" charset="0"/>
              </a:rPr>
              <a:t>de </a:t>
            </a:r>
            <a:r>
              <a:rPr lang="en-US" sz="1500" b="1" dirty="0" err="1">
                <a:latin typeface="Calisto MT" panose="02040603050505030304" pitchFamily="18" charset="0"/>
              </a:rPr>
              <a:t>competitori</a:t>
            </a:r>
            <a:r>
              <a:rPr lang="en-US" sz="1500" b="1" dirty="0">
                <a:latin typeface="Calisto MT" panose="0204060305050503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B4E863-C7ED-017F-02A6-C152633A9409}"/>
              </a:ext>
            </a:extLst>
          </p:cNvPr>
          <p:cNvSpPr txBox="1"/>
          <p:nvPr/>
        </p:nvSpPr>
        <p:spPr>
          <a:xfrm>
            <a:off x="-14422" y="238497"/>
            <a:ext cx="2009481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o-RO" sz="1500" b="1" dirty="0">
                <a:latin typeface="Calisto MT" panose="02040603050505030304" pitchFamily="18" charset="0"/>
              </a:rPr>
              <a:t>De ce suntem inovativi?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A85930-2BA1-066A-3610-D818C7099D04}"/>
              </a:ext>
            </a:extLst>
          </p:cNvPr>
          <p:cNvSpPr txBox="1"/>
          <p:nvPr/>
        </p:nvSpPr>
        <p:spPr>
          <a:xfrm>
            <a:off x="10250622" y="255267"/>
            <a:ext cx="17335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500" b="1" dirty="0">
                <a:latin typeface="Calisto MT" panose="02040603050505030304" pitchFamily="18" charset="0"/>
              </a:rPr>
              <a:t>Ce </a:t>
            </a:r>
            <a:r>
              <a:rPr lang="fr-FR" sz="1500" b="1" dirty="0" err="1">
                <a:latin typeface="Calisto MT" panose="02040603050505030304" pitchFamily="18" charset="0"/>
              </a:rPr>
              <a:t>aducem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nou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pe</a:t>
            </a:r>
            <a:r>
              <a:rPr lang="fr-FR" sz="1500" b="1" dirty="0">
                <a:latin typeface="Calisto MT" panose="02040603050505030304" pitchFamily="18" charset="0"/>
              </a:rPr>
              <a:t> </a:t>
            </a:r>
            <a:r>
              <a:rPr lang="fr-FR" sz="1500" b="1" dirty="0" err="1">
                <a:latin typeface="Calisto MT" panose="02040603050505030304" pitchFamily="18" charset="0"/>
              </a:rPr>
              <a:t>pia</a:t>
            </a:r>
            <a:r>
              <a:rPr lang="ro-RO" sz="1500" b="1" dirty="0">
                <a:latin typeface="Calisto MT" panose="02040603050505030304" pitchFamily="18" charset="0"/>
              </a:rPr>
              <a:t>ță</a:t>
            </a:r>
            <a:r>
              <a:rPr lang="fr-FR" sz="1500" b="1" dirty="0">
                <a:latin typeface="Calisto MT" panose="02040603050505030304" pitchFamily="18" charset="0"/>
              </a:rPr>
              <a:t>?</a:t>
            </a:r>
            <a:endParaRPr lang="en-US" sz="1500" b="1" dirty="0">
              <a:latin typeface="Calisto MT" panose="020406030505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699E1A-8227-D2F0-80B8-341266DFF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68" y="6429100"/>
            <a:ext cx="1015795" cy="29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10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902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Calisto MT</vt:lpstr>
      <vt:lpstr>Cavolini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Cristina Enache</dc:creator>
  <cp:lastModifiedBy>Nicoleta Bărbuță Mișu</cp:lastModifiedBy>
  <cp:revision>11</cp:revision>
  <dcterms:created xsi:type="dcterms:W3CDTF">2023-11-27T20:43:54Z</dcterms:created>
  <dcterms:modified xsi:type="dcterms:W3CDTF">2024-10-25T09:28:59Z</dcterms:modified>
</cp:coreProperties>
</file>