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ED"/>
    <a:srgbClr val="E8D9F3"/>
    <a:srgbClr val="E6D6F2"/>
    <a:srgbClr val="E7F9FF"/>
    <a:srgbClr val="ECDFF5"/>
    <a:srgbClr val="DCC5ED"/>
    <a:srgbClr val="FFCDCD"/>
    <a:srgbClr val="FFDE75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7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0922-CF6F-AFBA-FACC-B4B45DDED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C735A-EF16-D35F-B771-16536A2AD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C1F51-6D85-DBBE-6BCA-DD13DE299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DDA16-F67F-346C-5AFA-4BD75BBA6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03BB6-260D-9B7A-2353-C2265A05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0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0D59-37DC-0A2E-5BC6-D1BFD483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9D9E4-F8EF-1F4E-E37E-8A98FE7D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99630-56A8-CE6A-0FF4-1D54DEBB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77D4F-281B-7010-E47F-EC0C524DA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2A87-C88C-2EF5-2708-B0E03FBA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636D1-FA5C-1BDE-6C94-0A916B4EA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74C35-C548-F5FF-EA7C-0F2BA7788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9BABF-3118-1B6D-3E5C-54294E9D0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C399F-2222-85F0-B73F-AEB9E615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D8353-66D8-574B-E934-5E056E07B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2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FA539-5B34-98AF-53FB-EED1913DD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94B34-DB04-247D-9756-1E58D8CF2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B5EF8-FAA6-FC58-872C-3C5535D4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A38EC-384E-218F-AF86-4057E213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35FF7-C618-D415-8703-B170128F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63DA-693D-B1CD-9CA4-71C6D26AA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2113B-A1B3-000C-C410-E0A6C5B20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6B09D-4DA3-14D6-51C5-24CC3D3E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67E12-B162-74D9-FF6E-E7D0FA8E3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49D2B-F15B-880A-0C32-FBE558A1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0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20A03-3899-0FE5-78AD-6C9B7934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BA9CC-223B-5712-B19C-9E17B67E4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7028E-52D9-8DB9-AC64-804BEF791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9E2C3-5588-36A1-1F9B-157384BB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B570-AD08-D38E-C5D4-1D737BFA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10424-B6B4-77E3-32B9-7CFF6061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A83D-10DB-A00C-CD46-1036ED9F5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6A89A-5D1B-FC1B-BE41-D650612D5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F0335-E89A-5BDA-9E79-ADF629B22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32CB7-2352-2423-2A39-43094BBBE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9B15C8-151E-2CD9-ABCA-5DEA9D4231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71F39-95DE-A8FA-2819-358E7D21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43099-4B79-50BF-E231-834692DE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E5CCA4-9811-4DEF-A306-597789BD9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0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3FC4-BF90-9DF2-E041-8A31FA78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3E5D21-29A0-29DB-BABB-62E14076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4FC58-60E9-B949-7E4C-088F183D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5311D-BB5E-0261-53B6-D400395B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1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3F35C-D89F-B0B9-EDC6-F519AC60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14E62-2632-C42A-5E9B-2D8A0832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493CA-07F7-BAFA-3A0E-4845BFE4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7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A4EC0-4872-8AEA-9C95-A746F3996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85180-023F-86C1-7492-AA5F7B91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6714D-0E51-7E18-EB60-D3083FF6A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403C3-20EF-B689-5186-60B24FA5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DF1DC-65C0-3A26-5A8A-2A8BF90C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6AB0B-9176-46E9-7DE4-A4FEA3E4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1B90-D4DB-634C-0EE8-9BC004B3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C1CEF-82F0-F3C0-FD6D-AB33BCE5A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36051-17AC-DCF0-9D1E-3AC55AE3F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6BF58-D647-5E3E-0A35-FC969DED3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98F7D-7F1B-AE8A-254E-AA1837B0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70113-7B9F-C769-062E-41A39C54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0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829FA9-3B7B-2B50-1124-324334BBD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2148E-C7A5-EC18-310D-A5A39069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369A4-12D5-1B95-F21F-75F5F58DB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DBAF-9ADD-4BD3-8DF1-AB440E5B04C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8AEAC-DBB8-835C-0B61-027368B37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70633-CB1E-4CB1-AA81-2A908508C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2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7AB1A2-6074-998D-DCE5-8359CF219C8B}"/>
              </a:ext>
            </a:extLst>
          </p:cNvPr>
          <p:cNvSpPr txBox="1"/>
          <p:nvPr/>
        </p:nvSpPr>
        <p:spPr>
          <a:xfrm>
            <a:off x="4309026" y="2775966"/>
            <a:ext cx="34977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8000" b="1" dirty="0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TITLU</a:t>
            </a:r>
            <a:endParaRPr lang="en-GB" sz="8000" b="1" dirty="0">
              <a:solidFill>
                <a:srgbClr val="002060"/>
              </a:solidFill>
              <a:latin typeface="Calisto MT" panose="02040603050505030304" pitchFamily="18" charset="0"/>
              <a:cs typeface="Arial" pitchFamily="34" charset="0"/>
            </a:endParaRPr>
          </a:p>
          <a:p>
            <a:endParaRPr lang="en-US" sz="48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71A905-CC96-EE43-6335-7E635E1D3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385" y="623455"/>
            <a:ext cx="3383573" cy="9388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CA947D-5DD8-2ADA-E32D-75AB462FF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250" y="476133"/>
            <a:ext cx="1733550" cy="102870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A59900-D656-A41F-004C-AB1E5B71026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10958" y="4460671"/>
            <a:ext cx="6791632" cy="105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o-RO" sz="3000" b="1" dirty="0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Nume și prenume</a:t>
            </a:r>
            <a:endParaRPr lang="en-GB" sz="3000" b="1" dirty="0">
              <a:solidFill>
                <a:srgbClr val="002060"/>
              </a:solidFill>
              <a:latin typeface="Calisto MT" panose="02040603050505030304" pitchFamily="18" charset="0"/>
              <a:cs typeface="Arial" pitchFamily="34" charset="0"/>
            </a:endParaRPr>
          </a:p>
          <a:p>
            <a:endParaRPr lang="en-US" sz="30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7024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0" y="1945689"/>
            <a:ext cx="2024189" cy="629545"/>
          </a:xfrm>
          <a:prstGeom prst="roundRect">
            <a:avLst/>
          </a:prstGeom>
          <a:solidFill>
            <a:srgbClr val="E7F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D61E07-34C0-72D9-3831-EEAA2B0B1B65}"/>
              </a:ext>
            </a:extLst>
          </p:cNvPr>
          <p:cNvGrpSpPr/>
          <p:nvPr/>
        </p:nvGrpSpPr>
        <p:grpSpPr>
          <a:xfrm>
            <a:off x="1228" y="2499687"/>
            <a:ext cx="12192000" cy="4623847"/>
            <a:chOff x="-9819" y="2297676"/>
            <a:chExt cx="12192000" cy="4623847"/>
          </a:xfrm>
          <a:solidFill>
            <a:srgbClr val="E7F9FF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FBACB6-A330-D5E3-51BC-A9F6DDB9D1D1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3F70F27-4F48-EA38-A339-95947265FB1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BE8412CF-E050-E751-F609-A50540C3E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08" y="89584"/>
            <a:ext cx="3383573" cy="93886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600" y="44666"/>
            <a:ext cx="1733550" cy="102870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E9832556-0876-D178-BDDF-1F8150CB4B6F}"/>
              </a:ext>
            </a:extLst>
          </p:cNvPr>
          <p:cNvGrpSpPr/>
          <p:nvPr/>
        </p:nvGrpSpPr>
        <p:grpSpPr>
          <a:xfrm>
            <a:off x="0" y="2575234"/>
            <a:ext cx="12192000" cy="4623847"/>
            <a:chOff x="-9819" y="2297676"/>
            <a:chExt cx="12192000" cy="4623847"/>
          </a:xfrm>
          <a:solidFill>
            <a:srgbClr val="E7F9FF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D5E96F9-C10C-A1AD-51CF-3684A2314C2B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729B400-AF5E-DD52-C8EE-274F027638D5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49541FD-461B-FDD7-9D09-7BC411FDD330}"/>
              </a:ext>
            </a:extLst>
          </p:cNvPr>
          <p:cNvSpPr txBox="1"/>
          <p:nvPr/>
        </p:nvSpPr>
        <p:spPr>
          <a:xfrm>
            <a:off x="1629578" y="3264114"/>
            <a:ext cx="9371797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74187D-7740-EC9B-5676-59C0E1431C00}"/>
              </a:ext>
            </a:extLst>
          </p:cNvPr>
          <p:cNvSpPr txBox="1"/>
          <p:nvPr/>
        </p:nvSpPr>
        <p:spPr>
          <a:xfrm>
            <a:off x="2048195" y="198183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48E381-C795-D463-7D0B-271ECA817095}"/>
              </a:ext>
            </a:extLst>
          </p:cNvPr>
          <p:cNvSpPr txBox="1"/>
          <p:nvPr/>
        </p:nvSpPr>
        <p:spPr>
          <a:xfrm>
            <a:off x="4086519" y="1945689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64097FA-FE98-EE22-5D7E-1782D08D480E}"/>
              </a:ext>
            </a:extLst>
          </p:cNvPr>
          <p:cNvSpPr txBox="1"/>
          <p:nvPr/>
        </p:nvSpPr>
        <p:spPr>
          <a:xfrm>
            <a:off x="6083710" y="1942489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CCE2D27-263D-E5FE-AE75-744B64D55D49}"/>
              </a:ext>
            </a:extLst>
          </p:cNvPr>
          <p:cNvSpPr txBox="1"/>
          <p:nvPr/>
        </p:nvSpPr>
        <p:spPr>
          <a:xfrm>
            <a:off x="7964729" y="1924163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EB4E863-C7ED-017F-02A6-C152633A9409}"/>
              </a:ext>
            </a:extLst>
          </p:cNvPr>
          <p:cNvSpPr txBox="1"/>
          <p:nvPr/>
        </p:nvSpPr>
        <p:spPr>
          <a:xfrm>
            <a:off x="54757" y="2003364"/>
            <a:ext cx="2009481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DA85930-2BA1-066A-3610-D818C7099D04}"/>
              </a:ext>
            </a:extLst>
          </p:cNvPr>
          <p:cNvSpPr txBox="1"/>
          <p:nvPr/>
        </p:nvSpPr>
        <p:spPr>
          <a:xfrm>
            <a:off x="10291287" y="1970065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640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2006442" y="1929388"/>
            <a:ext cx="2024189" cy="6295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D61E07-34C0-72D9-3831-EEAA2B0B1B65}"/>
              </a:ext>
            </a:extLst>
          </p:cNvPr>
          <p:cNvGrpSpPr/>
          <p:nvPr/>
        </p:nvGrpSpPr>
        <p:grpSpPr>
          <a:xfrm>
            <a:off x="1228" y="2499687"/>
            <a:ext cx="12192000" cy="4623847"/>
            <a:chOff x="-9819" y="2297676"/>
            <a:chExt cx="12192000" cy="462384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FBACB6-A330-D5E3-51BC-A9F6DDB9D1D1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3F70F27-4F48-EA38-A339-95947265FB1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BE8412CF-E050-E751-F609-A50540C3E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08" y="89584"/>
            <a:ext cx="3383573" cy="93886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600" y="44666"/>
            <a:ext cx="1733550" cy="10287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F38FFB0-C7CD-35E4-95BA-E39F16C86B21}"/>
              </a:ext>
            </a:extLst>
          </p:cNvPr>
          <p:cNvSpPr txBox="1"/>
          <p:nvPr/>
        </p:nvSpPr>
        <p:spPr>
          <a:xfrm>
            <a:off x="1629578" y="3264114"/>
            <a:ext cx="9371797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0BD7C0-5ACC-0CFB-EA38-15A33B348D30}"/>
              </a:ext>
            </a:extLst>
          </p:cNvPr>
          <p:cNvSpPr txBox="1"/>
          <p:nvPr/>
        </p:nvSpPr>
        <p:spPr>
          <a:xfrm>
            <a:off x="2048195" y="198183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4ED4B3-0DDE-E004-1B00-D2A6F46F9A09}"/>
              </a:ext>
            </a:extLst>
          </p:cNvPr>
          <p:cNvSpPr txBox="1"/>
          <p:nvPr/>
        </p:nvSpPr>
        <p:spPr>
          <a:xfrm>
            <a:off x="4086519" y="1945689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46E4D2-10B6-83DB-9FBD-4E185544E5A0}"/>
              </a:ext>
            </a:extLst>
          </p:cNvPr>
          <p:cNvSpPr txBox="1"/>
          <p:nvPr/>
        </p:nvSpPr>
        <p:spPr>
          <a:xfrm>
            <a:off x="6083710" y="1942489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09C35F-E057-E569-0F81-1EEF8346C612}"/>
              </a:ext>
            </a:extLst>
          </p:cNvPr>
          <p:cNvSpPr txBox="1"/>
          <p:nvPr/>
        </p:nvSpPr>
        <p:spPr>
          <a:xfrm>
            <a:off x="7964729" y="1924163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207177-2F0F-3451-1C6B-DF991E2EF10B}"/>
              </a:ext>
            </a:extLst>
          </p:cNvPr>
          <p:cNvSpPr txBox="1"/>
          <p:nvPr/>
        </p:nvSpPr>
        <p:spPr>
          <a:xfrm>
            <a:off x="54757" y="2003364"/>
            <a:ext cx="2009481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40E933-C229-0526-D936-1677096E88A0}"/>
              </a:ext>
            </a:extLst>
          </p:cNvPr>
          <p:cNvSpPr txBox="1"/>
          <p:nvPr/>
        </p:nvSpPr>
        <p:spPr>
          <a:xfrm>
            <a:off x="10291287" y="1970065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59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4038600" y="1932292"/>
            <a:ext cx="2024189" cy="6295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D61E07-34C0-72D9-3831-EEAA2B0B1B65}"/>
              </a:ext>
            </a:extLst>
          </p:cNvPr>
          <p:cNvGrpSpPr/>
          <p:nvPr/>
        </p:nvGrpSpPr>
        <p:grpSpPr>
          <a:xfrm>
            <a:off x="1228" y="2499687"/>
            <a:ext cx="12192000" cy="4623847"/>
            <a:chOff x="-9819" y="2297676"/>
            <a:chExt cx="12192000" cy="4623847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FBACB6-A330-D5E3-51BC-A9F6DDB9D1D1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3F70F27-4F48-EA38-A339-95947265FB1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BE8412CF-E050-E751-F609-A50540C3E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08" y="89584"/>
            <a:ext cx="3383573" cy="93886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600" y="44666"/>
            <a:ext cx="1733550" cy="10287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8F891A-1873-6B3D-E264-6708A7EDF16E}"/>
              </a:ext>
            </a:extLst>
          </p:cNvPr>
          <p:cNvSpPr txBox="1"/>
          <p:nvPr/>
        </p:nvSpPr>
        <p:spPr>
          <a:xfrm>
            <a:off x="2048195" y="198183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AAE016-9316-4F3C-C840-6B91B349BA00}"/>
              </a:ext>
            </a:extLst>
          </p:cNvPr>
          <p:cNvSpPr txBox="1"/>
          <p:nvPr/>
        </p:nvSpPr>
        <p:spPr>
          <a:xfrm>
            <a:off x="4045953" y="198183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199AC-5278-4E8C-EF45-A5BCD9F86144}"/>
              </a:ext>
            </a:extLst>
          </p:cNvPr>
          <p:cNvSpPr txBox="1"/>
          <p:nvPr/>
        </p:nvSpPr>
        <p:spPr>
          <a:xfrm>
            <a:off x="6083710" y="1942489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553635-16EF-AE74-7335-286DA354F4D8}"/>
              </a:ext>
            </a:extLst>
          </p:cNvPr>
          <p:cNvSpPr txBox="1"/>
          <p:nvPr/>
        </p:nvSpPr>
        <p:spPr>
          <a:xfrm>
            <a:off x="7964729" y="1924163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6B1F55-B127-ED50-E14A-E8246F1A5645}"/>
              </a:ext>
            </a:extLst>
          </p:cNvPr>
          <p:cNvSpPr txBox="1"/>
          <p:nvPr/>
        </p:nvSpPr>
        <p:spPr>
          <a:xfrm>
            <a:off x="54757" y="2003364"/>
            <a:ext cx="2009481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DCEF73-9C0D-70EC-9C34-E1B7F8DB3263}"/>
              </a:ext>
            </a:extLst>
          </p:cNvPr>
          <p:cNvSpPr txBox="1"/>
          <p:nvPr/>
        </p:nvSpPr>
        <p:spPr>
          <a:xfrm>
            <a:off x="1629578" y="3264114"/>
            <a:ext cx="9371797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E356A9-DC86-BF29-5048-81D2F9D41F0A}"/>
              </a:ext>
            </a:extLst>
          </p:cNvPr>
          <p:cNvSpPr txBox="1"/>
          <p:nvPr/>
        </p:nvSpPr>
        <p:spPr>
          <a:xfrm>
            <a:off x="10291287" y="1970065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06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6102734" y="1906291"/>
            <a:ext cx="2024189" cy="6295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D61E07-34C0-72D9-3831-EEAA2B0B1B65}"/>
              </a:ext>
            </a:extLst>
          </p:cNvPr>
          <p:cNvGrpSpPr/>
          <p:nvPr/>
        </p:nvGrpSpPr>
        <p:grpSpPr>
          <a:xfrm>
            <a:off x="1228" y="2499687"/>
            <a:ext cx="12192000" cy="4623847"/>
            <a:chOff x="-9819" y="2297676"/>
            <a:chExt cx="12192000" cy="462384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FBACB6-A330-D5E3-51BC-A9F6DDB9D1D1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3F70F27-4F48-EA38-A339-95947265FB1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BE8412CF-E050-E751-F609-A50540C3E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08" y="89584"/>
            <a:ext cx="3383573" cy="93886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600" y="44666"/>
            <a:ext cx="1733550" cy="10287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5C3DA06-17D2-168F-67D8-67DDF1F5E8C6}"/>
              </a:ext>
            </a:extLst>
          </p:cNvPr>
          <p:cNvSpPr txBox="1"/>
          <p:nvPr/>
        </p:nvSpPr>
        <p:spPr>
          <a:xfrm>
            <a:off x="1629578" y="3264114"/>
            <a:ext cx="9371797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83246C-DE0C-0AC0-2B49-2A47406831F4}"/>
              </a:ext>
            </a:extLst>
          </p:cNvPr>
          <p:cNvSpPr txBox="1"/>
          <p:nvPr/>
        </p:nvSpPr>
        <p:spPr>
          <a:xfrm>
            <a:off x="2048195" y="198183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4ECD97-20E9-72BD-0E64-50272C18526E}"/>
              </a:ext>
            </a:extLst>
          </p:cNvPr>
          <p:cNvSpPr txBox="1"/>
          <p:nvPr/>
        </p:nvSpPr>
        <p:spPr>
          <a:xfrm>
            <a:off x="4086519" y="1945689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6C90BF-5A5A-DAAF-7186-08718445D58B}"/>
              </a:ext>
            </a:extLst>
          </p:cNvPr>
          <p:cNvSpPr txBox="1"/>
          <p:nvPr/>
        </p:nvSpPr>
        <p:spPr>
          <a:xfrm>
            <a:off x="6097562" y="1959138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CB1447-7D93-CE0A-3847-3434EB70D7E5}"/>
              </a:ext>
            </a:extLst>
          </p:cNvPr>
          <p:cNvSpPr txBox="1"/>
          <p:nvPr/>
        </p:nvSpPr>
        <p:spPr>
          <a:xfrm>
            <a:off x="7964729" y="1924163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670E0E-8503-C7DE-5C4D-F78DA355B840}"/>
              </a:ext>
            </a:extLst>
          </p:cNvPr>
          <p:cNvSpPr txBox="1"/>
          <p:nvPr/>
        </p:nvSpPr>
        <p:spPr>
          <a:xfrm>
            <a:off x="54757" y="2003364"/>
            <a:ext cx="2009481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5F2C03-CA32-97E2-64FD-DF5BF40875F6}"/>
              </a:ext>
            </a:extLst>
          </p:cNvPr>
          <p:cNvSpPr txBox="1"/>
          <p:nvPr/>
        </p:nvSpPr>
        <p:spPr>
          <a:xfrm>
            <a:off x="10291287" y="1970065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956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8110411" y="1955226"/>
            <a:ext cx="2024189" cy="629545"/>
          </a:xfrm>
          <a:prstGeom prst="roundRect">
            <a:avLst/>
          </a:prstGeom>
          <a:solidFill>
            <a:srgbClr val="E8D9F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D61E07-34C0-72D9-3831-EEAA2B0B1B65}"/>
              </a:ext>
            </a:extLst>
          </p:cNvPr>
          <p:cNvGrpSpPr/>
          <p:nvPr/>
        </p:nvGrpSpPr>
        <p:grpSpPr>
          <a:xfrm>
            <a:off x="1228" y="2499687"/>
            <a:ext cx="12192000" cy="4623847"/>
            <a:chOff x="-9819" y="2297676"/>
            <a:chExt cx="12192000" cy="4623847"/>
          </a:xfrm>
          <a:solidFill>
            <a:srgbClr val="E8D9F3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FBACB6-A330-D5E3-51BC-A9F6DDB9D1D1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3F70F27-4F48-EA38-A339-95947265FB1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BE8412CF-E050-E751-F609-A50540C3E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08" y="89584"/>
            <a:ext cx="3383573" cy="93886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600" y="44666"/>
            <a:ext cx="1733550" cy="10287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A1B2F8E-D09A-A6BC-8D1B-0025ED19CA83}"/>
              </a:ext>
            </a:extLst>
          </p:cNvPr>
          <p:cNvSpPr txBox="1"/>
          <p:nvPr/>
        </p:nvSpPr>
        <p:spPr>
          <a:xfrm>
            <a:off x="1629578" y="3264114"/>
            <a:ext cx="9371797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1F2158-1FF4-2A4D-E1F3-9E05F2DE444C}"/>
              </a:ext>
            </a:extLst>
          </p:cNvPr>
          <p:cNvSpPr txBox="1"/>
          <p:nvPr/>
        </p:nvSpPr>
        <p:spPr>
          <a:xfrm>
            <a:off x="2048195" y="198183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75319A-4256-F591-58AB-1F8BBC640EEF}"/>
              </a:ext>
            </a:extLst>
          </p:cNvPr>
          <p:cNvSpPr txBox="1"/>
          <p:nvPr/>
        </p:nvSpPr>
        <p:spPr>
          <a:xfrm>
            <a:off x="4086519" y="1945689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92F4D3-CA65-204B-0C11-254957EF42E8}"/>
              </a:ext>
            </a:extLst>
          </p:cNvPr>
          <p:cNvSpPr txBox="1"/>
          <p:nvPr/>
        </p:nvSpPr>
        <p:spPr>
          <a:xfrm>
            <a:off x="6083710" y="1942489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56EA31-F450-0C7B-1832-29179C8BD6A3}"/>
              </a:ext>
            </a:extLst>
          </p:cNvPr>
          <p:cNvSpPr txBox="1"/>
          <p:nvPr/>
        </p:nvSpPr>
        <p:spPr>
          <a:xfrm>
            <a:off x="8004080" y="1981838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E0D122-070B-C228-5372-53B813598818}"/>
              </a:ext>
            </a:extLst>
          </p:cNvPr>
          <p:cNvSpPr txBox="1"/>
          <p:nvPr/>
        </p:nvSpPr>
        <p:spPr>
          <a:xfrm>
            <a:off x="54757" y="2003364"/>
            <a:ext cx="2009481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A0D0B7-1401-09F6-3317-4EE8038A9F49}"/>
              </a:ext>
            </a:extLst>
          </p:cNvPr>
          <p:cNvSpPr txBox="1"/>
          <p:nvPr/>
        </p:nvSpPr>
        <p:spPr>
          <a:xfrm>
            <a:off x="10291287" y="1970065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97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10175853" y="1906559"/>
            <a:ext cx="2024189" cy="629545"/>
          </a:xfrm>
          <a:prstGeom prst="roundRect">
            <a:avLst/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D61E07-34C0-72D9-3831-EEAA2B0B1B65}"/>
              </a:ext>
            </a:extLst>
          </p:cNvPr>
          <p:cNvGrpSpPr/>
          <p:nvPr/>
        </p:nvGrpSpPr>
        <p:grpSpPr>
          <a:xfrm>
            <a:off x="1228" y="2499687"/>
            <a:ext cx="12192000" cy="4623847"/>
            <a:chOff x="-9819" y="2297676"/>
            <a:chExt cx="12192000" cy="4623847"/>
          </a:xfrm>
          <a:solidFill>
            <a:srgbClr val="FDF3ED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FBACB6-A330-D5E3-51BC-A9F6DDB9D1D1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3F70F27-4F48-EA38-A339-95947265FB1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BE8412CF-E050-E751-F609-A50540C3E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08" y="89584"/>
            <a:ext cx="3383573" cy="93886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600" y="44666"/>
            <a:ext cx="1733550" cy="10287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A1B2F8E-D09A-A6BC-8D1B-0025ED19CA83}"/>
              </a:ext>
            </a:extLst>
          </p:cNvPr>
          <p:cNvSpPr txBox="1"/>
          <p:nvPr/>
        </p:nvSpPr>
        <p:spPr>
          <a:xfrm>
            <a:off x="1629578" y="3264114"/>
            <a:ext cx="9371797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431F5C-CDCB-0F67-3D98-C5F9EBE820F7}"/>
              </a:ext>
            </a:extLst>
          </p:cNvPr>
          <p:cNvSpPr txBox="1"/>
          <p:nvPr/>
        </p:nvSpPr>
        <p:spPr>
          <a:xfrm>
            <a:off x="2048195" y="198183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F3BFD9-75CF-C3C1-7B79-AEDADAE74802}"/>
              </a:ext>
            </a:extLst>
          </p:cNvPr>
          <p:cNvSpPr txBox="1"/>
          <p:nvPr/>
        </p:nvSpPr>
        <p:spPr>
          <a:xfrm>
            <a:off x="4086519" y="1945689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9A07E1-D7D8-1491-60C5-AE22C00556AB}"/>
              </a:ext>
            </a:extLst>
          </p:cNvPr>
          <p:cNvSpPr txBox="1"/>
          <p:nvPr/>
        </p:nvSpPr>
        <p:spPr>
          <a:xfrm>
            <a:off x="6083710" y="1942489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67F04F-9E31-2932-678F-10C56E513EB2}"/>
              </a:ext>
            </a:extLst>
          </p:cNvPr>
          <p:cNvSpPr txBox="1"/>
          <p:nvPr/>
        </p:nvSpPr>
        <p:spPr>
          <a:xfrm>
            <a:off x="7964729" y="1924163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79DF6B-2EF4-63AE-3E81-16253445470D}"/>
              </a:ext>
            </a:extLst>
          </p:cNvPr>
          <p:cNvSpPr txBox="1"/>
          <p:nvPr/>
        </p:nvSpPr>
        <p:spPr>
          <a:xfrm>
            <a:off x="54757" y="2003364"/>
            <a:ext cx="2009481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422FBE-6A2E-69E3-F719-F9D6F42AED94}"/>
              </a:ext>
            </a:extLst>
          </p:cNvPr>
          <p:cNvSpPr txBox="1"/>
          <p:nvPr/>
        </p:nvSpPr>
        <p:spPr>
          <a:xfrm>
            <a:off x="10291287" y="1970065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3192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868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Calisto MT</vt:lpstr>
      <vt:lpstr>Cavolini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Cristina Enache</dc:creator>
  <cp:lastModifiedBy>Maria Cristina Enache</cp:lastModifiedBy>
  <cp:revision>8</cp:revision>
  <dcterms:created xsi:type="dcterms:W3CDTF">2023-11-27T20:43:54Z</dcterms:created>
  <dcterms:modified xsi:type="dcterms:W3CDTF">2023-11-28T06:58:19Z</dcterms:modified>
</cp:coreProperties>
</file>