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F3ED"/>
    <a:srgbClr val="E8D9F3"/>
    <a:srgbClr val="E6D6F2"/>
    <a:srgbClr val="E7F9FF"/>
    <a:srgbClr val="ECDFF5"/>
    <a:srgbClr val="DCC5ED"/>
    <a:srgbClr val="FFCDCD"/>
    <a:srgbClr val="FFDE75"/>
    <a:srgbClr val="C5F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1" d="100"/>
          <a:sy n="81" d="100"/>
        </p:scale>
        <p:origin x="677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6E0922-CF6F-AFBA-FACC-B4B45DDED2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AC735A-EF16-D35F-B771-16536A2AD6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4C1F51-6D85-DBBE-6BCA-DD13DE2996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DBAF-9ADD-4BD3-8DF1-AB440E5B04CA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5DDA16-F67F-346C-5AFA-4BD75BBA66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F03BB6-260D-9B7A-2353-C2265A056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CAA83-74AA-4B28-92C4-325BE94C4C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605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2C0D59-37DC-0A2E-5BC6-D1BFD483B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59D9E4-F8EF-1F4E-E37E-8A98FE7DDB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599630-56A8-CE6A-0FF4-1D54DEBB7D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DBAF-9ADD-4BD3-8DF1-AB440E5B04CA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477D4F-281B-7010-E47F-EC0C524DAE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BB2A87-C88C-2EF5-2708-B0E03FBA56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CAA83-74AA-4B28-92C4-325BE94C4C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780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D6636D1-FA5C-1BDE-6C94-0A916B4EAE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074C35-C548-F5FF-EA7C-0F2BA77883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69BABF-3118-1B6D-3E5C-54294E9D05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DBAF-9ADD-4BD3-8DF1-AB440E5B04CA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5C399F-2222-85F0-B73F-AEB9E615B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2D8353-66D8-574B-E934-5E056E07B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CAA83-74AA-4B28-92C4-325BE94C4C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724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CFA539-5B34-98AF-53FB-EED1913DD9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394B34-DB04-247D-9756-1E58D8CF28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4B5EF8-FAA6-FC58-872C-3C5535D43A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DBAF-9ADD-4BD3-8DF1-AB440E5B04CA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4A38EC-384E-218F-AF86-4057E2136A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235FF7-C618-D415-8703-B170128FC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CAA83-74AA-4B28-92C4-325BE94C4C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475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A863DA-693D-B1CD-9CA4-71C6D26AA6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B2113B-A1B3-000C-C410-E0A6C5B20F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A6B09D-4DA3-14D6-51C5-24CC3D3EC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DBAF-9ADD-4BD3-8DF1-AB440E5B04CA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367E12-B162-74D9-FF6E-E7D0FA8E3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449D2B-F15B-880A-0C32-FBE558A1D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CAA83-74AA-4B28-92C4-325BE94C4C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006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20A03-3899-0FE5-78AD-6C9B7934B6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DBA9CC-223B-5712-B19C-9E17B67E4C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67028E-52D9-8DB9-AC64-804BEF791D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89E2C3-5588-36A1-1F9B-157384BB63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DBAF-9ADD-4BD3-8DF1-AB440E5B04CA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88B570-AD08-D38E-C5D4-1D737BFA5E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B10424-B6B4-77E3-32B9-7CFF6061A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CAA83-74AA-4B28-92C4-325BE94C4C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753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90A83D-10DB-A00C-CD46-1036ED9F51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36A89A-5D1B-FC1B-BE41-D650612D54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FF0335-E89A-5BDA-9E79-ADF629B220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5432CB7-2352-2423-2A39-43094BBBEC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39B15C8-151E-2CD9-ABCA-5DEA9D4231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4271F39-95DE-A8FA-2819-358E7D21E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DBAF-9ADD-4BD3-8DF1-AB440E5B04CA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9F43099-4B79-50BF-E231-834692DE14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2E5CCA4-9811-4DEF-A306-597789BD9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CAA83-74AA-4B28-92C4-325BE94C4C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808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0D3FC4-BF90-9DF2-E041-8A31FA78F4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F3E5D21-29A0-29DB-BABB-62E1407660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DBAF-9ADD-4BD3-8DF1-AB440E5B04CA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84FC58-60E9-B949-7E4C-088F183DB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45311D-BB5E-0261-53B6-D400395B1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CAA83-74AA-4B28-92C4-325BE94C4C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916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A63F35C-D89F-B0B9-EDC6-F519AC6068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DBAF-9ADD-4BD3-8DF1-AB440E5B04CA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414E62-2632-C42A-5E9B-2D8A08328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0493CA-07F7-BAFA-3A0E-4845BFE46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CAA83-74AA-4B28-92C4-325BE94C4C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176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FA4EC0-4872-8AEA-9C95-A746F39964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485180-023F-86C1-7492-AA5F7B91BE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06714D-0E51-7E18-EB60-D3083FF6A1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B403C3-20EF-B689-5186-60B24FA544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DBAF-9ADD-4BD3-8DF1-AB440E5B04CA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DDF1DC-65C0-3A26-5A8A-2A8BF90C7A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16AB0B-9176-46E9-7DE4-A4FEA3E47C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CAA83-74AA-4B28-92C4-325BE94C4C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76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71B90-D4DB-634C-0EE8-9BC004B3C2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6CC1CEF-82F0-F3C0-FD6D-AB33BCE5A6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B36051-17AC-DCF0-9D1E-3AC55AE3FD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16BF58-D647-5E3E-0A35-FC969DED3D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DBAF-9ADD-4BD3-8DF1-AB440E5B04CA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E98F7D-7F1B-AE8A-254E-AA1837B038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670113-7B9F-C769-062E-41A39C54D0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CAA83-74AA-4B28-92C4-325BE94C4C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401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6829FA9-3B7B-2B50-1124-324334BBDF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32148E-C7A5-EC18-310D-A5A39069FD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9369A4-12D5-1B95-F21F-75F5F58DBE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08DBAF-9ADD-4BD3-8DF1-AB440E5B04CA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18AEAC-DBB8-835C-0B61-027368B37D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070633-CB1E-4CB1-AA81-2A908508C9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CCAA83-74AA-4B28-92C4-325BE94C4C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724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87AB1A2-6074-998D-DCE5-8359CF219C8B}"/>
              </a:ext>
            </a:extLst>
          </p:cNvPr>
          <p:cNvSpPr txBox="1"/>
          <p:nvPr/>
        </p:nvSpPr>
        <p:spPr>
          <a:xfrm>
            <a:off x="4309026" y="2775966"/>
            <a:ext cx="349774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8000" b="1" dirty="0">
                <a:solidFill>
                  <a:srgbClr val="002060"/>
                </a:solidFill>
                <a:latin typeface="Calisto MT" panose="02040603050505030304" pitchFamily="18" charset="0"/>
                <a:cs typeface="Arial" pitchFamily="34" charset="0"/>
              </a:rPr>
              <a:t>TITLU</a:t>
            </a:r>
            <a:endParaRPr lang="en-GB" sz="8000" b="1" dirty="0">
              <a:solidFill>
                <a:srgbClr val="002060"/>
              </a:solidFill>
              <a:latin typeface="Calisto MT" panose="02040603050505030304" pitchFamily="18" charset="0"/>
              <a:cs typeface="Arial" pitchFamily="34" charset="0"/>
            </a:endParaRPr>
          </a:p>
          <a:p>
            <a:endParaRPr lang="en-US" sz="4800" dirty="0">
              <a:solidFill>
                <a:srgbClr val="002060"/>
              </a:solidFill>
              <a:latin typeface="Tw Cen MT" panose="020B0602020104020603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071A905-CC96-EE43-6335-7E635E1D33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7385" y="623455"/>
            <a:ext cx="3383573" cy="93886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0CA947D-5DD8-2ADA-E32D-75AB462FF7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20250" y="476133"/>
            <a:ext cx="1733550" cy="1028700"/>
          </a:xfrm>
          <a:prstGeom prst="rect">
            <a:avLst/>
          </a:prstGeom>
        </p:spPr>
      </p:pic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CA59900-D656-A41F-004C-AB1E5B710260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410958" y="4460671"/>
            <a:ext cx="6791632" cy="10515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ro-RO" sz="3000" b="1" dirty="0">
                <a:solidFill>
                  <a:srgbClr val="002060"/>
                </a:solidFill>
                <a:latin typeface="Calisto MT" panose="02040603050505030304" pitchFamily="18" charset="0"/>
                <a:cs typeface="Arial" pitchFamily="34" charset="0"/>
              </a:rPr>
              <a:t>Nume și prenume</a:t>
            </a:r>
            <a:endParaRPr lang="en-GB" sz="3000" b="1" dirty="0">
              <a:solidFill>
                <a:srgbClr val="002060"/>
              </a:solidFill>
              <a:latin typeface="Calisto MT" panose="02040603050505030304" pitchFamily="18" charset="0"/>
              <a:cs typeface="Arial" pitchFamily="34" charset="0"/>
            </a:endParaRPr>
          </a:p>
          <a:p>
            <a:endParaRPr lang="en-US" sz="3000" dirty="0">
              <a:solidFill>
                <a:srgbClr val="002060"/>
              </a:solidFill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970249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075CDCFA-EBF2-8D68-5DB4-51EAE5E13504}"/>
              </a:ext>
            </a:extLst>
          </p:cNvPr>
          <p:cNvSpPr/>
          <p:nvPr/>
        </p:nvSpPr>
        <p:spPr>
          <a:xfrm>
            <a:off x="0" y="1945689"/>
            <a:ext cx="2024189" cy="629545"/>
          </a:xfrm>
          <a:prstGeom prst="roundRect">
            <a:avLst/>
          </a:prstGeom>
          <a:solidFill>
            <a:srgbClr val="E7F9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F1D61E07-34C0-72D9-3831-EEAA2B0B1B65}"/>
              </a:ext>
            </a:extLst>
          </p:cNvPr>
          <p:cNvGrpSpPr/>
          <p:nvPr/>
        </p:nvGrpSpPr>
        <p:grpSpPr>
          <a:xfrm>
            <a:off x="1228" y="2499687"/>
            <a:ext cx="12192000" cy="4623847"/>
            <a:chOff x="-9819" y="2297676"/>
            <a:chExt cx="12192000" cy="4623847"/>
          </a:xfrm>
          <a:solidFill>
            <a:srgbClr val="E7F9FF"/>
          </a:solidFill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B6FBACB6-A330-D5E3-51BC-A9F6DDB9D1D1}"/>
                </a:ext>
              </a:extLst>
            </p:cNvPr>
            <p:cNvSpPr/>
            <p:nvPr/>
          </p:nvSpPr>
          <p:spPr>
            <a:xfrm>
              <a:off x="-9819" y="2297676"/>
              <a:ext cx="12192000" cy="46238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13F70F27-4F48-EA38-A339-95947265FB10}"/>
                </a:ext>
              </a:extLst>
            </p:cNvPr>
            <p:cNvSpPr/>
            <p:nvPr/>
          </p:nvSpPr>
          <p:spPr>
            <a:xfrm rot="165548">
              <a:off x="9177519" y="3006022"/>
              <a:ext cx="2284144" cy="2846895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22" name="Picture 21">
            <a:extLst>
              <a:ext uri="{FF2B5EF4-FFF2-40B4-BE49-F238E27FC236}">
                <a16:creationId xmlns:a16="http://schemas.microsoft.com/office/drawing/2014/main" id="{BE8412CF-E050-E751-F609-A50540C3E3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608" y="89584"/>
            <a:ext cx="3383573" cy="93886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8EEAF635-1E8E-A922-4BD8-72F99DF83A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34600" y="44666"/>
            <a:ext cx="1733550" cy="1028700"/>
          </a:xfrm>
          <a:prstGeom prst="rect">
            <a:avLst/>
          </a:prstGeom>
        </p:spPr>
      </p:pic>
      <p:grpSp>
        <p:nvGrpSpPr>
          <p:cNvPr id="27" name="Group 26">
            <a:extLst>
              <a:ext uri="{FF2B5EF4-FFF2-40B4-BE49-F238E27FC236}">
                <a16:creationId xmlns:a16="http://schemas.microsoft.com/office/drawing/2014/main" id="{E9832556-0876-D178-BDDF-1F8150CB4B6F}"/>
              </a:ext>
            </a:extLst>
          </p:cNvPr>
          <p:cNvGrpSpPr/>
          <p:nvPr/>
        </p:nvGrpSpPr>
        <p:grpSpPr>
          <a:xfrm>
            <a:off x="0" y="2575234"/>
            <a:ext cx="12192000" cy="4623847"/>
            <a:chOff x="-9819" y="2297676"/>
            <a:chExt cx="12192000" cy="4623847"/>
          </a:xfrm>
          <a:solidFill>
            <a:srgbClr val="E7F9FF"/>
          </a:solidFill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CD5E96F9-C10C-A1AD-51CF-3684A2314C2B}"/>
                </a:ext>
              </a:extLst>
            </p:cNvPr>
            <p:cNvSpPr/>
            <p:nvPr/>
          </p:nvSpPr>
          <p:spPr>
            <a:xfrm>
              <a:off x="-9819" y="2297676"/>
              <a:ext cx="12192000" cy="46238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id="{E729B400-AF5E-DD52-C8EE-274F027638D5}"/>
                </a:ext>
              </a:extLst>
            </p:cNvPr>
            <p:cNvSpPr/>
            <p:nvPr/>
          </p:nvSpPr>
          <p:spPr>
            <a:xfrm rot="165548">
              <a:off x="9177519" y="3006022"/>
              <a:ext cx="2284144" cy="2846895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3" name="TextBox 32">
            <a:extLst>
              <a:ext uri="{FF2B5EF4-FFF2-40B4-BE49-F238E27FC236}">
                <a16:creationId xmlns:a16="http://schemas.microsoft.com/office/drawing/2014/main" id="{849541FD-461B-FDD7-9D09-7BC411FDD330}"/>
              </a:ext>
            </a:extLst>
          </p:cNvPr>
          <p:cNvSpPr txBox="1"/>
          <p:nvPr/>
        </p:nvSpPr>
        <p:spPr>
          <a:xfrm>
            <a:off x="1629578" y="3264114"/>
            <a:ext cx="9371797" cy="2734732"/>
          </a:xfrm>
          <a:prstGeom prst="rect">
            <a:avLst/>
          </a:prstGeom>
          <a:noFill/>
          <a:ln>
            <a:noFill/>
          </a:ln>
        </p:spPr>
        <p:txBody>
          <a:bodyPr wrap="square" lIns="87004" tIns="43502" rIns="87004" bIns="43502" rtlCol="0">
            <a:spAutoFit/>
          </a:bodyPr>
          <a:lstStyle/>
          <a:p>
            <a:pPr algn="l"/>
            <a:r>
              <a:rPr lang="en-US" b="1" i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is Lorem Ipsum?</a:t>
            </a:r>
          </a:p>
          <a:p>
            <a:pPr algn="just"/>
            <a:r>
              <a:rPr lang="en-US" kern="0" dirty="0"/>
              <a:t>Lorem Ipsum is simply dummy text of the printing and typesetting industry. Lorem Ipsum has been the industry's standard dummy text ever since the 1500s, when an unknown printer took a galley of type and scrambled it to make a type specimen book. It has survived not only five centuries, but also the leap into electronic typesetting, remaining essentially unchanged. It was </a:t>
            </a:r>
            <a:r>
              <a:rPr lang="en-US" kern="0" dirty="0" err="1"/>
              <a:t>popularised</a:t>
            </a:r>
            <a:r>
              <a:rPr lang="en-US" kern="0" dirty="0"/>
              <a:t> in the 1960s with the release of Letraset sheets containing Lorem Ipsum passages, and more recently with desktop publishing software like Aldus PageMaker including versions of Lorem Ipsum.</a:t>
            </a:r>
          </a:p>
          <a:p>
            <a:pPr marL="0" marR="0" lvl="0" indent="0" algn="ctr" defTabSz="4176225" eaLnBrk="1" fontAlgn="auto" latinLnBrk="0" hangingPunct="1">
              <a:lnSpc>
                <a:spcPct val="100000"/>
              </a:lnSpc>
              <a:spcBef>
                <a:spcPts val="1199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i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volini" panose="020B0502040204020203" pitchFamily="66" charset="0"/>
                <a:cs typeface="Cavolini" panose="020B0502040204020203" pitchFamily="66" charset="0"/>
              </a:rPr>
              <a:t>Aldus PageMaker</a:t>
            </a:r>
            <a:br>
              <a:rPr kumimoji="0" lang="ro-RO" b="1" i="1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volini" panose="020B0502040204020203" pitchFamily="66" charset="0"/>
                <a:cs typeface="Cavolini" panose="020B0502040204020203" pitchFamily="66" charset="0"/>
              </a:rPr>
            </a:br>
            <a:endParaRPr kumimoji="0" lang="en-US" b="1" i="1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volini" panose="020B0502040204020203" pitchFamily="66" charset="0"/>
              <a:cs typeface="Cavolini" panose="020B0502040204020203" pitchFamily="66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3874187D-7740-EC9B-5676-59C0E1431C00}"/>
              </a:ext>
            </a:extLst>
          </p:cNvPr>
          <p:cNvSpPr txBox="1"/>
          <p:nvPr/>
        </p:nvSpPr>
        <p:spPr>
          <a:xfrm>
            <a:off x="2048195" y="1981838"/>
            <a:ext cx="2009481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500" b="1" dirty="0">
                <a:latin typeface="Calisto MT" panose="02040603050505030304" pitchFamily="18" charset="0"/>
              </a:rPr>
              <a:t>Ce </a:t>
            </a:r>
            <a:r>
              <a:rPr lang="en-US" sz="1500" b="1" dirty="0" err="1">
                <a:latin typeface="Calisto MT" panose="02040603050505030304" pitchFamily="18" charset="0"/>
              </a:rPr>
              <a:t>valoare</a:t>
            </a:r>
            <a:r>
              <a:rPr lang="en-US" sz="1500" b="1" dirty="0">
                <a:latin typeface="Calisto MT" panose="02040603050505030304" pitchFamily="18" charset="0"/>
              </a:rPr>
              <a:t> </a:t>
            </a:r>
            <a:r>
              <a:rPr lang="en-US" sz="1500" b="1" dirty="0" err="1">
                <a:latin typeface="Calisto MT" panose="02040603050505030304" pitchFamily="18" charset="0"/>
              </a:rPr>
              <a:t>adaugat</a:t>
            </a:r>
            <a:r>
              <a:rPr lang="ro-RO" sz="1500" b="1" dirty="0">
                <a:latin typeface="Calisto MT" panose="02040603050505030304" pitchFamily="18" charset="0"/>
              </a:rPr>
              <a:t>ă</a:t>
            </a:r>
            <a:r>
              <a:rPr lang="en-US" sz="1500" b="1" dirty="0">
                <a:latin typeface="Calisto MT" panose="02040603050505030304" pitchFamily="18" charset="0"/>
              </a:rPr>
              <a:t> </a:t>
            </a:r>
            <a:r>
              <a:rPr lang="en-US" sz="1500" b="1" dirty="0" err="1">
                <a:latin typeface="Calisto MT" panose="02040603050505030304" pitchFamily="18" charset="0"/>
              </a:rPr>
              <a:t>aducem</a:t>
            </a:r>
            <a:r>
              <a:rPr lang="en-US" sz="1500" b="1" dirty="0">
                <a:latin typeface="Calisto MT" panose="02040603050505030304" pitchFamily="18" charset="0"/>
              </a:rPr>
              <a:t>?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BF48E381-C795-D463-7D0B-271ECA817095}"/>
              </a:ext>
            </a:extLst>
          </p:cNvPr>
          <p:cNvSpPr txBox="1"/>
          <p:nvPr/>
        </p:nvSpPr>
        <p:spPr>
          <a:xfrm>
            <a:off x="4086519" y="1945689"/>
            <a:ext cx="2009481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500" b="1" dirty="0">
                <a:latin typeface="Calisto MT" panose="02040603050505030304" pitchFamily="18" charset="0"/>
              </a:rPr>
              <a:t>Este </a:t>
            </a:r>
            <a:r>
              <a:rPr lang="en-US" sz="1500" b="1" dirty="0" err="1">
                <a:latin typeface="Calisto MT" panose="02040603050505030304" pitchFamily="18" charset="0"/>
              </a:rPr>
              <a:t>realizabil</a:t>
            </a:r>
            <a:r>
              <a:rPr lang="ro-RO" sz="1500" b="1" dirty="0">
                <a:latin typeface="Calisto MT" panose="02040603050505030304" pitchFamily="18" charset="0"/>
              </a:rPr>
              <a:t>ă</a:t>
            </a:r>
            <a:r>
              <a:rPr lang="en-US" sz="1500" b="1" dirty="0">
                <a:latin typeface="Calisto MT" panose="02040603050505030304" pitchFamily="18" charset="0"/>
              </a:rPr>
              <a:t> </a:t>
            </a:r>
            <a:r>
              <a:rPr lang="en-US" sz="1500" b="1" dirty="0" err="1">
                <a:latin typeface="Calisto MT" panose="02040603050505030304" pitchFamily="18" charset="0"/>
              </a:rPr>
              <a:t>ideea</a:t>
            </a:r>
            <a:r>
              <a:rPr lang="en-US" sz="1500" b="1" dirty="0">
                <a:latin typeface="Calisto MT" panose="02040603050505030304" pitchFamily="18" charset="0"/>
              </a:rPr>
              <a:t>?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64097FA-FE98-EE22-5D7E-1782D08D480E}"/>
              </a:ext>
            </a:extLst>
          </p:cNvPr>
          <p:cNvSpPr txBox="1"/>
          <p:nvPr/>
        </p:nvSpPr>
        <p:spPr>
          <a:xfrm>
            <a:off x="6083710" y="1942489"/>
            <a:ext cx="203159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latin typeface="Calisto MT" panose="02040603050505030304" pitchFamily="18" charset="0"/>
              </a:rPr>
              <a:t>Su</a:t>
            </a:r>
            <a:r>
              <a:rPr lang="ro-RO" sz="1400" b="1" dirty="0">
                <a:latin typeface="Calisto MT" panose="02040603050505030304" pitchFamily="18" charset="0"/>
              </a:rPr>
              <a:t>n</a:t>
            </a:r>
            <a:r>
              <a:rPr lang="en-US" sz="1400" b="1" dirty="0" err="1">
                <a:latin typeface="Calisto MT" panose="02040603050505030304" pitchFamily="18" charset="0"/>
              </a:rPr>
              <a:t>tem</a:t>
            </a:r>
            <a:r>
              <a:rPr lang="en-US" sz="1400" b="1" dirty="0">
                <a:latin typeface="Calisto MT" panose="02040603050505030304" pitchFamily="18" charset="0"/>
              </a:rPr>
              <a:t> </a:t>
            </a:r>
            <a:endParaRPr lang="ro-RO" sz="1400" b="1" dirty="0">
              <a:latin typeface="Calisto MT" panose="02040603050505030304" pitchFamily="18" charset="0"/>
            </a:endParaRPr>
          </a:p>
          <a:p>
            <a:pPr algn="ctr"/>
            <a:r>
              <a:rPr lang="en-US" sz="1500" b="1" dirty="0" err="1">
                <a:latin typeface="Calisto MT" panose="02040603050505030304" pitchFamily="18" charset="0"/>
              </a:rPr>
              <a:t>sustenabili</a:t>
            </a:r>
            <a:r>
              <a:rPr lang="en-US" b="1" dirty="0">
                <a:latin typeface="Calisto MT" panose="02040603050505030304" pitchFamily="18" charset="0"/>
              </a:rPr>
              <a:t>?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0CCE2D27-263D-E5FE-AE75-744B64D55D49}"/>
              </a:ext>
            </a:extLst>
          </p:cNvPr>
          <p:cNvSpPr txBox="1"/>
          <p:nvPr/>
        </p:nvSpPr>
        <p:spPr>
          <a:xfrm>
            <a:off x="7964729" y="1924163"/>
            <a:ext cx="2326558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500" b="1" dirty="0">
                <a:latin typeface="Calisto MT" panose="02040603050505030304" pitchFamily="18" charset="0"/>
              </a:rPr>
              <a:t>Cu </a:t>
            </a:r>
            <a:r>
              <a:rPr lang="en-US" sz="1500" b="1" dirty="0" err="1">
                <a:latin typeface="Calisto MT" panose="02040603050505030304" pitchFamily="18" charset="0"/>
              </a:rPr>
              <a:t>ce</a:t>
            </a:r>
            <a:r>
              <a:rPr lang="en-US" sz="1500" b="1" dirty="0">
                <a:latin typeface="Calisto MT" panose="02040603050505030304" pitchFamily="18" charset="0"/>
              </a:rPr>
              <a:t> ne </a:t>
            </a:r>
            <a:r>
              <a:rPr lang="en-US" sz="1500" b="1" dirty="0" err="1">
                <a:latin typeface="Calisto MT" panose="02040603050505030304" pitchFamily="18" charset="0"/>
              </a:rPr>
              <a:t>diferen</a:t>
            </a:r>
            <a:r>
              <a:rPr lang="ro-RO" sz="1500" b="1" dirty="0">
                <a:latin typeface="Calisto MT" panose="02040603050505030304" pitchFamily="18" charset="0"/>
              </a:rPr>
              <a:t>ț</a:t>
            </a:r>
            <a:r>
              <a:rPr lang="en-US" sz="1500" b="1" dirty="0" err="1">
                <a:latin typeface="Calisto MT" panose="02040603050505030304" pitchFamily="18" charset="0"/>
              </a:rPr>
              <a:t>iem</a:t>
            </a:r>
            <a:r>
              <a:rPr lang="en-US" sz="1500" b="1" dirty="0">
                <a:latin typeface="Calisto MT" panose="02040603050505030304" pitchFamily="18" charset="0"/>
              </a:rPr>
              <a:t> </a:t>
            </a:r>
            <a:endParaRPr lang="ro-RO" sz="1500" b="1" dirty="0">
              <a:latin typeface="Calisto MT" panose="02040603050505030304" pitchFamily="18" charset="0"/>
            </a:endParaRPr>
          </a:p>
          <a:p>
            <a:pPr algn="ctr"/>
            <a:r>
              <a:rPr lang="en-US" sz="1500" b="1" dirty="0">
                <a:latin typeface="Calisto MT" panose="02040603050505030304" pitchFamily="18" charset="0"/>
              </a:rPr>
              <a:t>de </a:t>
            </a:r>
            <a:r>
              <a:rPr lang="en-US" sz="1500" b="1" dirty="0" err="1">
                <a:latin typeface="Calisto MT" panose="02040603050505030304" pitchFamily="18" charset="0"/>
              </a:rPr>
              <a:t>competitori</a:t>
            </a:r>
            <a:r>
              <a:rPr lang="en-US" sz="1500" b="1" dirty="0">
                <a:latin typeface="Calisto MT" panose="02040603050505030304" pitchFamily="18" charset="0"/>
              </a:rPr>
              <a:t>?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DEB4E863-C7ED-017F-02A6-C152633A9409}"/>
              </a:ext>
            </a:extLst>
          </p:cNvPr>
          <p:cNvSpPr txBox="1"/>
          <p:nvPr/>
        </p:nvSpPr>
        <p:spPr>
          <a:xfrm>
            <a:off x="54757" y="2003364"/>
            <a:ext cx="2009481" cy="55399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ro-RO" sz="1500" b="1" dirty="0">
                <a:latin typeface="Calisto MT" panose="02040603050505030304" pitchFamily="18" charset="0"/>
              </a:rPr>
              <a:t>De ce suntem inovativi?</a:t>
            </a:r>
            <a:endParaRPr lang="en-US" sz="1500" b="1" dirty="0">
              <a:latin typeface="Calisto MT" panose="02040603050505030304" pitchFamily="18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8DA85930-2BA1-066A-3610-D818C7099D04}"/>
              </a:ext>
            </a:extLst>
          </p:cNvPr>
          <p:cNvSpPr txBox="1"/>
          <p:nvPr/>
        </p:nvSpPr>
        <p:spPr>
          <a:xfrm>
            <a:off x="10291287" y="1970065"/>
            <a:ext cx="1733550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500" b="1" dirty="0">
                <a:latin typeface="Calisto MT" panose="02040603050505030304" pitchFamily="18" charset="0"/>
              </a:rPr>
              <a:t>Ce </a:t>
            </a:r>
            <a:r>
              <a:rPr lang="fr-FR" sz="1500" b="1" dirty="0" err="1">
                <a:latin typeface="Calisto MT" panose="02040603050505030304" pitchFamily="18" charset="0"/>
              </a:rPr>
              <a:t>aducem</a:t>
            </a:r>
            <a:r>
              <a:rPr lang="fr-FR" sz="1500" b="1" dirty="0">
                <a:latin typeface="Calisto MT" panose="02040603050505030304" pitchFamily="18" charset="0"/>
              </a:rPr>
              <a:t> </a:t>
            </a:r>
            <a:r>
              <a:rPr lang="fr-FR" sz="1500" b="1" dirty="0" err="1">
                <a:latin typeface="Calisto MT" panose="02040603050505030304" pitchFamily="18" charset="0"/>
              </a:rPr>
              <a:t>nou</a:t>
            </a:r>
            <a:r>
              <a:rPr lang="fr-FR" sz="1500" b="1" dirty="0">
                <a:latin typeface="Calisto MT" panose="02040603050505030304" pitchFamily="18" charset="0"/>
              </a:rPr>
              <a:t> </a:t>
            </a:r>
            <a:r>
              <a:rPr lang="fr-FR" sz="1500" b="1" dirty="0" err="1">
                <a:latin typeface="Calisto MT" panose="02040603050505030304" pitchFamily="18" charset="0"/>
              </a:rPr>
              <a:t>pe</a:t>
            </a:r>
            <a:r>
              <a:rPr lang="fr-FR" sz="1500" b="1" dirty="0">
                <a:latin typeface="Calisto MT" panose="02040603050505030304" pitchFamily="18" charset="0"/>
              </a:rPr>
              <a:t> </a:t>
            </a:r>
            <a:r>
              <a:rPr lang="fr-FR" sz="1500" b="1" dirty="0" err="1">
                <a:latin typeface="Calisto MT" panose="02040603050505030304" pitchFamily="18" charset="0"/>
              </a:rPr>
              <a:t>pia</a:t>
            </a:r>
            <a:r>
              <a:rPr lang="ro-RO" sz="1500" b="1" dirty="0">
                <a:latin typeface="Calisto MT" panose="02040603050505030304" pitchFamily="18" charset="0"/>
              </a:rPr>
              <a:t>ță</a:t>
            </a:r>
            <a:r>
              <a:rPr lang="fr-FR" sz="1500" b="1" dirty="0">
                <a:latin typeface="Calisto MT" panose="02040603050505030304" pitchFamily="18" charset="0"/>
              </a:rPr>
              <a:t>?</a:t>
            </a:r>
            <a:endParaRPr lang="en-US" sz="1500" b="1" dirty="0"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806407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075CDCFA-EBF2-8D68-5DB4-51EAE5E13504}"/>
              </a:ext>
            </a:extLst>
          </p:cNvPr>
          <p:cNvSpPr/>
          <p:nvPr/>
        </p:nvSpPr>
        <p:spPr>
          <a:xfrm>
            <a:off x="2006442" y="1929388"/>
            <a:ext cx="2024189" cy="62954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F1D61E07-34C0-72D9-3831-EEAA2B0B1B65}"/>
              </a:ext>
            </a:extLst>
          </p:cNvPr>
          <p:cNvGrpSpPr/>
          <p:nvPr/>
        </p:nvGrpSpPr>
        <p:grpSpPr>
          <a:xfrm>
            <a:off x="1228" y="2499687"/>
            <a:ext cx="12192000" cy="4623847"/>
            <a:chOff x="-9819" y="2297676"/>
            <a:chExt cx="12192000" cy="4623847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B6FBACB6-A330-D5E3-51BC-A9F6DDB9D1D1}"/>
                </a:ext>
              </a:extLst>
            </p:cNvPr>
            <p:cNvSpPr/>
            <p:nvPr/>
          </p:nvSpPr>
          <p:spPr>
            <a:xfrm>
              <a:off x="-9819" y="2297676"/>
              <a:ext cx="12192000" cy="46238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13F70F27-4F48-EA38-A339-95947265FB10}"/>
                </a:ext>
              </a:extLst>
            </p:cNvPr>
            <p:cNvSpPr/>
            <p:nvPr/>
          </p:nvSpPr>
          <p:spPr>
            <a:xfrm rot="165548">
              <a:off x="9177519" y="3006022"/>
              <a:ext cx="2284144" cy="2846895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22" name="Picture 21">
            <a:extLst>
              <a:ext uri="{FF2B5EF4-FFF2-40B4-BE49-F238E27FC236}">
                <a16:creationId xmlns:a16="http://schemas.microsoft.com/office/drawing/2014/main" id="{BE8412CF-E050-E751-F609-A50540C3E3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608" y="89584"/>
            <a:ext cx="3383573" cy="93886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8EEAF635-1E8E-A922-4BD8-72F99DF83A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34600" y="44666"/>
            <a:ext cx="1733550" cy="1028700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FF38FFB0-C7CD-35E4-95BA-E39F16C86B21}"/>
              </a:ext>
            </a:extLst>
          </p:cNvPr>
          <p:cNvSpPr txBox="1"/>
          <p:nvPr/>
        </p:nvSpPr>
        <p:spPr>
          <a:xfrm>
            <a:off x="1629578" y="3264114"/>
            <a:ext cx="9371797" cy="2734732"/>
          </a:xfrm>
          <a:prstGeom prst="rect">
            <a:avLst/>
          </a:prstGeom>
          <a:noFill/>
          <a:ln>
            <a:noFill/>
          </a:ln>
        </p:spPr>
        <p:txBody>
          <a:bodyPr wrap="square" lIns="87004" tIns="43502" rIns="87004" bIns="43502" rtlCol="0">
            <a:spAutoFit/>
          </a:bodyPr>
          <a:lstStyle/>
          <a:p>
            <a:pPr algn="l"/>
            <a:r>
              <a:rPr lang="en-US" b="1" i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is Lorem Ipsum?</a:t>
            </a:r>
          </a:p>
          <a:p>
            <a:pPr algn="just"/>
            <a:r>
              <a:rPr lang="en-US" kern="0" dirty="0"/>
              <a:t>Lorem Ipsum is simply dummy text of the printing and typesetting industry. Lorem Ipsum has been the industry's standard dummy text ever since the 1500s, when an unknown printer took a galley of type and scrambled it to make a type specimen book. It has survived not only five centuries, but also the leap into electronic typesetting, remaining essentially unchanged. It was </a:t>
            </a:r>
            <a:r>
              <a:rPr lang="en-US" kern="0" dirty="0" err="1"/>
              <a:t>popularised</a:t>
            </a:r>
            <a:r>
              <a:rPr lang="en-US" kern="0" dirty="0"/>
              <a:t> in the 1960s with the release of Letraset sheets containing Lorem Ipsum passages, and more recently with desktop publishing software like Aldus PageMaker including versions of Lorem Ipsum.</a:t>
            </a:r>
          </a:p>
          <a:p>
            <a:pPr marL="0" marR="0" lvl="0" indent="0" algn="ctr" defTabSz="4176225" eaLnBrk="1" fontAlgn="auto" latinLnBrk="0" hangingPunct="1">
              <a:lnSpc>
                <a:spcPct val="100000"/>
              </a:lnSpc>
              <a:spcBef>
                <a:spcPts val="1199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i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volini" panose="020B0502040204020203" pitchFamily="66" charset="0"/>
                <a:cs typeface="Cavolini" panose="020B0502040204020203" pitchFamily="66" charset="0"/>
              </a:rPr>
              <a:t>Aldus PageMaker</a:t>
            </a:r>
            <a:br>
              <a:rPr kumimoji="0" lang="ro-RO" b="1" i="1" u="none" strike="noStrike" kern="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volini" panose="020B0502040204020203" pitchFamily="66" charset="0"/>
                <a:cs typeface="Cavolini" panose="020B0502040204020203" pitchFamily="66" charset="0"/>
              </a:rPr>
            </a:br>
            <a:endParaRPr kumimoji="0" lang="en-US" b="1" i="1" u="none" strike="noStrike" kern="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volini" panose="020B0502040204020203" pitchFamily="66" charset="0"/>
              <a:cs typeface="Cavolini" panose="020B0502040204020203" pitchFamily="66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C0BD7C0-5ACC-0CFB-EA38-15A33B348D30}"/>
              </a:ext>
            </a:extLst>
          </p:cNvPr>
          <p:cNvSpPr txBox="1"/>
          <p:nvPr/>
        </p:nvSpPr>
        <p:spPr>
          <a:xfrm>
            <a:off x="2048195" y="1981838"/>
            <a:ext cx="2009481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500" b="1" dirty="0">
                <a:latin typeface="Calisto MT" panose="02040603050505030304" pitchFamily="18" charset="0"/>
              </a:rPr>
              <a:t>Ce </a:t>
            </a:r>
            <a:r>
              <a:rPr lang="en-US" sz="1500" b="1" dirty="0" err="1">
                <a:latin typeface="Calisto MT" panose="02040603050505030304" pitchFamily="18" charset="0"/>
              </a:rPr>
              <a:t>valoare</a:t>
            </a:r>
            <a:r>
              <a:rPr lang="en-US" sz="1500" b="1" dirty="0">
                <a:latin typeface="Calisto MT" panose="02040603050505030304" pitchFamily="18" charset="0"/>
              </a:rPr>
              <a:t> </a:t>
            </a:r>
            <a:r>
              <a:rPr lang="en-US" sz="1500" b="1" dirty="0" err="1">
                <a:latin typeface="Calisto MT" panose="02040603050505030304" pitchFamily="18" charset="0"/>
              </a:rPr>
              <a:t>adaugat</a:t>
            </a:r>
            <a:r>
              <a:rPr lang="ro-RO" sz="1500" b="1" dirty="0">
                <a:latin typeface="Calisto MT" panose="02040603050505030304" pitchFamily="18" charset="0"/>
              </a:rPr>
              <a:t>ă</a:t>
            </a:r>
            <a:r>
              <a:rPr lang="en-US" sz="1500" b="1" dirty="0">
                <a:latin typeface="Calisto MT" panose="02040603050505030304" pitchFamily="18" charset="0"/>
              </a:rPr>
              <a:t> </a:t>
            </a:r>
            <a:r>
              <a:rPr lang="en-US" sz="1500" b="1" dirty="0" err="1">
                <a:latin typeface="Calisto MT" panose="02040603050505030304" pitchFamily="18" charset="0"/>
              </a:rPr>
              <a:t>aducem</a:t>
            </a:r>
            <a:r>
              <a:rPr lang="en-US" sz="1500" b="1" dirty="0">
                <a:latin typeface="Calisto MT" panose="02040603050505030304" pitchFamily="18" charset="0"/>
              </a:rPr>
              <a:t>?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94ED4B3-0DDE-E004-1B00-D2A6F46F9A09}"/>
              </a:ext>
            </a:extLst>
          </p:cNvPr>
          <p:cNvSpPr txBox="1"/>
          <p:nvPr/>
        </p:nvSpPr>
        <p:spPr>
          <a:xfrm>
            <a:off x="4086519" y="1945689"/>
            <a:ext cx="2009481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500" b="1" dirty="0">
                <a:latin typeface="Calisto MT" panose="02040603050505030304" pitchFamily="18" charset="0"/>
              </a:rPr>
              <a:t>Este </a:t>
            </a:r>
            <a:r>
              <a:rPr lang="en-US" sz="1500" b="1" dirty="0" err="1">
                <a:latin typeface="Calisto MT" panose="02040603050505030304" pitchFamily="18" charset="0"/>
              </a:rPr>
              <a:t>realizabil</a:t>
            </a:r>
            <a:r>
              <a:rPr lang="ro-RO" sz="1500" b="1" dirty="0">
                <a:latin typeface="Calisto MT" panose="02040603050505030304" pitchFamily="18" charset="0"/>
              </a:rPr>
              <a:t>ă</a:t>
            </a:r>
            <a:r>
              <a:rPr lang="en-US" sz="1500" b="1" dirty="0">
                <a:latin typeface="Calisto MT" panose="02040603050505030304" pitchFamily="18" charset="0"/>
              </a:rPr>
              <a:t> </a:t>
            </a:r>
            <a:r>
              <a:rPr lang="en-US" sz="1500" b="1" dirty="0" err="1">
                <a:latin typeface="Calisto MT" panose="02040603050505030304" pitchFamily="18" charset="0"/>
              </a:rPr>
              <a:t>ideea</a:t>
            </a:r>
            <a:r>
              <a:rPr lang="en-US" sz="1500" b="1" dirty="0">
                <a:latin typeface="Calisto MT" panose="02040603050505030304" pitchFamily="18" charset="0"/>
              </a:rPr>
              <a:t>?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646E4D2-10B6-83DB-9FBD-4E185544E5A0}"/>
              </a:ext>
            </a:extLst>
          </p:cNvPr>
          <p:cNvSpPr txBox="1"/>
          <p:nvPr/>
        </p:nvSpPr>
        <p:spPr>
          <a:xfrm>
            <a:off x="6083710" y="1942489"/>
            <a:ext cx="203159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latin typeface="Calisto MT" panose="02040603050505030304" pitchFamily="18" charset="0"/>
              </a:rPr>
              <a:t>Su</a:t>
            </a:r>
            <a:r>
              <a:rPr lang="ro-RO" sz="1400" b="1" dirty="0">
                <a:latin typeface="Calisto MT" panose="02040603050505030304" pitchFamily="18" charset="0"/>
              </a:rPr>
              <a:t>n</a:t>
            </a:r>
            <a:r>
              <a:rPr lang="en-US" sz="1400" b="1" dirty="0" err="1">
                <a:latin typeface="Calisto MT" panose="02040603050505030304" pitchFamily="18" charset="0"/>
              </a:rPr>
              <a:t>tem</a:t>
            </a:r>
            <a:r>
              <a:rPr lang="en-US" sz="1400" b="1" dirty="0">
                <a:latin typeface="Calisto MT" panose="02040603050505030304" pitchFamily="18" charset="0"/>
              </a:rPr>
              <a:t> </a:t>
            </a:r>
            <a:endParaRPr lang="ro-RO" sz="1400" b="1" dirty="0">
              <a:latin typeface="Calisto MT" panose="02040603050505030304" pitchFamily="18" charset="0"/>
            </a:endParaRPr>
          </a:p>
          <a:p>
            <a:pPr algn="ctr"/>
            <a:r>
              <a:rPr lang="en-US" sz="1500" b="1" dirty="0" err="1">
                <a:latin typeface="Calisto MT" panose="02040603050505030304" pitchFamily="18" charset="0"/>
              </a:rPr>
              <a:t>sustenabili</a:t>
            </a:r>
            <a:r>
              <a:rPr lang="en-US" b="1" dirty="0">
                <a:latin typeface="Calisto MT" panose="02040603050505030304" pitchFamily="18" charset="0"/>
              </a:rPr>
              <a:t>?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809C35F-E057-E569-0F81-1EEF8346C612}"/>
              </a:ext>
            </a:extLst>
          </p:cNvPr>
          <p:cNvSpPr txBox="1"/>
          <p:nvPr/>
        </p:nvSpPr>
        <p:spPr>
          <a:xfrm>
            <a:off x="7964729" y="1924163"/>
            <a:ext cx="2326558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500" b="1" dirty="0">
                <a:latin typeface="Calisto MT" panose="02040603050505030304" pitchFamily="18" charset="0"/>
              </a:rPr>
              <a:t>Cu </a:t>
            </a:r>
            <a:r>
              <a:rPr lang="en-US" sz="1500" b="1" dirty="0" err="1">
                <a:latin typeface="Calisto MT" panose="02040603050505030304" pitchFamily="18" charset="0"/>
              </a:rPr>
              <a:t>ce</a:t>
            </a:r>
            <a:r>
              <a:rPr lang="en-US" sz="1500" b="1" dirty="0">
                <a:latin typeface="Calisto MT" panose="02040603050505030304" pitchFamily="18" charset="0"/>
              </a:rPr>
              <a:t> ne </a:t>
            </a:r>
            <a:r>
              <a:rPr lang="en-US" sz="1500" b="1" dirty="0" err="1">
                <a:latin typeface="Calisto MT" panose="02040603050505030304" pitchFamily="18" charset="0"/>
              </a:rPr>
              <a:t>diferen</a:t>
            </a:r>
            <a:r>
              <a:rPr lang="ro-RO" sz="1500" b="1" dirty="0">
                <a:latin typeface="Calisto MT" panose="02040603050505030304" pitchFamily="18" charset="0"/>
              </a:rPr>
              <a:t>ț</a:t>
            </a:r>
            <a:r>
              <a:rPr lang="en-US" sz="1500" b="1" dirty="0" err="1">
                <a:latin typeface="Calisto MT" panose="02040603050505030304" pitchFamily="18" charset="0"/>
              </a:rPr>
              <a:t>iem</a:t>
            </a:r>
            <a:r>
              <a:rPr lang="en-US" sz="1500" b="1" dirty="0">
                <a:latin typeface="Calisto MT" panose="02040603050505030304" pitchFamily="18" charset="0"/>
              </a:rPr>
              <a:t> </a:t>
            </a:r>
            <a:endParaRPr lang="ro-RO" sz="1500" b="1" dirty="0">
              <a:latin typeface="Calisto MT" panose="02040603050505030304" pitchFamily="18" charset="0"/>
            </a:endParaRPr>
          </a:p>
          <a:p>
            <a:pPr algn="ctr"/>
            <a:r>
              <a:rPr lang="en-US" sz="1500" b="1" dirty="0">
                <a:latin typeface="Calisto MT" panose="02040603050505030304" pitchFamily="18" charset="0"/>
              </a:rPr>
              <a:t>de </a:t>
            </a:r>
            <a:r>
              <a:rPr lang="en-US" sz="1500" b="1" dirty="0" err="1">
                <a:latin typeface="Calisto MT" panose="02040603050505030304" pitchFamily="18" charset="0"/>
              </a:rPr>
              <a:t>competitori</a:t>
            </a:r>
            <a:r>
              <a:rPr lang="en-US" sz="1500" b="1" dirty="0">
                <a:latin typeface="Calisto MT" panose="02040603050505030304" pitchFamily="18" charset="0"/>
              </a:rPr>
              <a:t>?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FA207177-2F0F-3451-1C6B-DF991E2EF10B}"/>
              </a:ext>
            </a:extLst>
          </p:cNvPr>
          <p:cNvSpPr txBox="1"/>
          <p:nvPr/>
        </p:nvSpPr>
        <p:spPr>
          <a:xfrm>
            <a:off x="54757" y="2003364"/>
            <a:ext cx="2009481" cy="55399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ro-RO" sz="1500" b="1" dirty="0">
                <a:latin typeface="Calisto MT" panose="02040603050505030304" pitchFamily="18" charset="0"/>
              </a:rPr>
              <a:t>De ce suntem inovativi?</a:t>
            </a:r>
            <a:endParaRPr lang="en-US" sz="1500" b="1" dirty="0">
              <a:latin typeface="Calisto MT" panose="02040603050505030304" pitchFamily="18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C40E933-C229-0526-D936-1677096E88A0}"/>
              </a:ext>
            </a:extLst>
          </p:cNvPr>
          <p:cNvSpPr txBox="1"/>
          <p:nvPr/>
        </p:nvSpPr>
        <p:spPr>
          <a:xfrm>
            <a:off x="10291287" y="1970065"/>
            <a:ext cx="1733550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500" b="1" dirty="0">
                <a:latin typeface="Calisto MT" panose="02040603050505030304" pitchFamily="18" charset="0"/>
              </a:rPr>
              <a:t>Ce </a:t>
            </a:r>
            <a:r>
              <a:rPr lang="fr-FR" sz="1500" b="1" dirty="0" err="1">
                <a:latin typeface="Calisto MT" panose="02040603050505030304" pitchFamily="18" charset="0"/>
              </a:rPr>
              <a:t>aducem</a:t>
            </a:r>
            <a:r>
              <a:rPr lang="fr-FR" sz="1500" b="1" dirty="0">
                <a:latin typeface="Calisto MT" panose="02040603050505030304" pitchFamily="18" charset="0"/>
              </a:rPr>
              <a:t> </a:t>
            </a:r>
            <a:r>
              <a:rPr lang="fr-FR" sz="1500" b="1" dirty="0" err="1">
                <a:latin typeface="Calisto MT" panose="02040603050505030304" pitchFamily="18" charset="0"/>
              </a:rPr>
              <a:t>nou</a:t>
            </a:r>
            <a:r>
              <a:rPr lang="fr-FR" sz="1500" b="1" dirty="0">
                <a:latin typeface="Calisto MT" panose="02040603050505030304" pitchFamily="18" charset="0"/>
              </a:rPr>
              <a:t> </a:t>
            </a:r>
            <a:r>
              <a:rPr lang="fr-FR" sz="1500" b="1" dirty="0" err="1">
                <a:latin typeface="Calisto MT" panose="02040603050505030304" pitchFamily="18" charset="0"/>
              </a:rPr>
              <a:t>pe</a:t>
            </a:r>
            <a:r>
              <a:rPr lang="fr-FR" sz="1500" b="1" dirty="0">
                <a:latin typeface="Calisto MT" panose="02040603050505030304" pitchFamily="18" charset="0"/>
              </a:rPr>
              <a:t> </a:t>
            </a:r>
            <a:r>
              <a:rPr lang="fr-FR" sz="1500" b="1" dirty="0" err="1">
                <a:latin typeface="Calisto MT" panose="02040603050505030304" pitchFamily="18" charset="0"/>
              </a:rPr>
              <a:t>pia</a:t>
            </a:r>
            <a:r>
              <a:rPr lang="ro-RO" sz="1500" b="1" dirty="0">
                <a:latin typeface="Calisto MT" panose="02040603050505030304" pitchFamily="18" charset="0"/>
              </a:rPr>
              <a:t>ță</a:t>
            </a:r>
            <a:r>
              <a:rPr lang="fr-FR" sz="1500" b="1" dirty="0">
                <a:latin typeface="Calisto MT" panose="02040603050505030304" pitchFamily="18" charset="0"/>
              </a:rPr>
              <a:t>?</a:t>
            </a:r>
            <a:endParaRPr lang="en-US" sz="1500" b="1" dirty="0"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995975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075CDCFA-EBF2-8D68-5DB4-51EAE5E13504}"/>
              </a:ext>
            </a:extLst>
          </p:cNvPr>
          <p:cNvSpPr/>
          <p:nvPr/>
        </p:nvSpPr>
        <p:spPr>
          <a:xfrm>
            <a:off x="4038600" y="1932292"/>
            <a:ext cx="2024189" cy="629545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F1D61E07-34C0-72D9-3831-EEAA2B0B1B65}"/>
              </a:ext>
            </a:extLst>
          </p:cNvPr>
          <p:cNvGrpSpPr/>
          <p:nvPr/>
        </p:nvGrpSpPr>
        <p:grpSpPr>
          <a:xfrm>
            <a:off x="1228" y="2499687"/>
            <a:ext cx="12192000" cy="4623847"/>
            <a:chOff x="-9819" y="2297676"/>
            <a:chExt cx="12192000" cy="4623847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B6FBACB6-A330-D5E3-51BC-A9F6DDB9D1D1}"/>
                </a:ext>
              </a:extLst>
            </p:cNvPr>
            <p:cNvSpPr/>
            <p:nvPr/>
          </p:nvSpPr>
          <p:spPr>
            <a:xfrm>
              <a:off x="-9819" y="2297676"/>
              <a:ext cx="12192000" cy="46238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13F70F27-4F48-EA38-A339-95947265FB10}"/>
                </a:ext>
              </a:extLst>
            </p:cNvPr>
            <p:cNvSpPr/>
            <p:nvPr/>
          </p:nvSpPr>
          <p:spPr>
            <a:xfrm rot="165548">
              <a:off x="9177519" y="3006022"/>
              <a:ext cx="2284144" cy="2846895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22" name="Picture 21">
            <a:extLst>
              <a:ext uri="{FF2B5EF4-FFF2-40B4-BE49-F238E27FC236}">
                <a16:creationId xmlns:a16="http://schemas.microsoft.com/office/drawing/2014/main" id="{BE8412CF-E050-E751-F609-A50540C3E3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608" y="89584"/>
            <a:ext cx="3383573" cy="93886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8EEAF635-1E8E-A922-4BD8-72F99DF83A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34600" y="44666"/>
            <a:ext cx="1733550" cy="10287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08F891A-1873-6B3D-E264-6708A7EDF16E}"/>
              </a:ext>
            </a:extLst>
          </p:cNvPr>
          <p:cNvSpPr txBox="1"/>
          <p:nvPr/>
        </p:nvSpPr>
        <p:spPr>
          <a:xfrm>
            <a:off x="2048195" y="1981838"/>
            <a:ext cx="2009481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500" b="1" dirty="0">
                <a:latin typeface="Calisto MT" panose="02040603050505030304" pitchFamily="18" charset="0"/>
              </a:rPr>
              <a:t>Ce </a:t>
            </a:r>
            <a:r>
              <a:rPr lang="en-US" sz="1500" b="1" dirty="0" err="1">
                <a:latin typeface="Calisto MT" panose="02040603050505030304" pitchFamily="18" charset="0"/>
              </a:rPr>
              <a:t>valoare</a:t>
            </a:r>
            <a:r>
              <a:rPr lang="en-US" sz="1500" b="1" dirty="0">
                <a:latin typeface="Calisto MT" panose="02040603050505030304" pitchFamily="18" charset="0"/>
              </a:rPr>
              <a:t> </a:t>
            </a:r>
            <a:r>
              <a:rPr lang="en-US" sz="1500" b="1" dirty="0" err="1">
                <a:latin typeface="Calisto MT" panose="02040603050505030304" pitchFamily="18" charset="0"/>
              </a:rPr>
              <a:t>adaugat</a:t>
            </a:r>
            <a:r>
              <a:rPr lang="ro-RO" sz="1500" b="1" dirty="0">
                <a:latin typeface="Calisto MT" panose="02040603050505030304" pitchFamily="18" charset="0"/>
              </a:rPr>
              <a:t>ă</a:t>
            </a:r>
            <a:r>
              <a:rPr lang="en-US" sz="1500" b="1" dirty="0">
                <a:latin typeface="Calisto MT" panose="02040603050505030304" pitchFamily="18" charset="0"/>
              </a:rPr>
              <a:t> </a:t>
            </a:r>
            <a:r>
              <a:rPr lang="en-US" sz="1500" b="1" dirty="0" err="1">
                <a:latin typeface="Calisto MT" panose="02040603050505030304" pitchFamily="18" charset="0"/>
              </a:rPr>
              <a:t>aducem</a:t>
            </a:r>
            <a:r>
              <a:rPr lang="en-US" sz="1500" b="1" dirty="0">
                <a:latin typeface="Calisto MT" panose="02040603050505030304" pitchFamily="18" charset="0"/>
              </a:rPr>
              <a:t>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6AAE016-9316-4F3C-C840-6B91B349BA00}"/>
              </a:ext>
            </a:extLst>
          </p:cNvPr>
          <p:cNvSpPr txBox="1"/>
          <p:nvPr/>
        </p:nvSpPr>
        <p:spPr>
          <a:xfrm>
            <a:off x="4045953" y="1981838"/>
            <a:ext cx="2009481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500" b="1" dirty="0">
                <a:latin typeface="Calisto MT" panose="02040603050505030304" pitchFamily="18" charset="0"/>
              </a:rPr>
              <a:t>Este </a:t>
            </a:r>
            <a:r>
              <a:rPr lang="en-US" sz="1500" b="1" dirty="0" err="1">
                <a:latin typeface="Calisto MT" panose="02040603050505030304" pitchFamily="18" charset="0"/>
              </a:rPr>
              <a:t>realizabil</a:t>
            </a:r>
            <a:r>
              <a:rPr lang="ro-RO" sz="1500" b="1" dirty="0">
                <a:latin typeface="Calisto MT" panose="02040603050505030304" pitchFamily="18" charset="0"/>
              </a:rPr>
              <a:t>ă</a:t>
            </a:r>
            <a:r>
              <a:rPr lang="en-US" sz="1500" b="1" dirty="0">
                <a:latin typeface="Calisto MT" panose="02040603050505030304" pitchFamily="18" charset="0"/>
              </a:rPr>
              <a:t> </a:t>
            </a:r>
            <a:r>
              <a:rPr lang="en-US" sz="1500" b="1" dirty="0" err="1">
                <a:latin typeface="Calisto MT" panose="02040603050505030304" pitchFamily="18" charset="0"/>
              </a:rPr>
              <a:t>ideea</a:t>
            </a:r>
            <a:r>
              <a:rPr lang="en-US" sz="1500" b="1" dirty="0">
                <a:latin typeface="Calisto MT" panose="02040603050505030304" pitchFamily="18" charset="0"/>
              </a:rPr>
              <a:t>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DA199AC-5278-4E8C-EF45-A5BCD9F86144}"/>
              </a:ext>
            </a:extLst>
          </p:cNvPr>
          <p:cNvSpPr txBox="1"/>
          <p:nvPr/>
        </p:nvSpPr>
        <p:spPr>
          <a:xfrm>
            <a:off x="6083710" y="1942489"/>
            <a:ext cx="203159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latin typeface="Calisto MT" panose="02040603050505030304" pitchFamily="18" charset="0"/>
              </a:rPr>
              <a:t>Su</a:t>
            </a:r>
            <a:r>
              <a:rPr lang="ro-RO" sz="1400" b="1" dirty="0">
                <a:latin typeface="Calisto MT" panose="02040603050505030304" pitchFamily="18" charset="0"/>
              </a:rPr>
              <a:t>n</a:t>
            </a:r>
            <a:r>
              <a:rPr lang="en-US" sz="1400" b="1" dirty="0" err="1">
                <a:latin typeface="Calisto MT" panose="02040603050505030304" pitchFamily="18" charset="0"/>
              </a:rPr>
              <a:t>tem</a:t>
            </a:r>
            <a:r>
              <a:rPr lang="en-US" sz="1400" b="1" dirty="0">
                <a:latin typeface="Calisto MT" panose="02040603050505030304" pitchFamily="18" charset="0"/>
              </a:rPr>
              <a:t> </a:t>
            </a:r>
            <a:endParaRPr lang="ro-RO" sz="1400" b="1" dirty="0">
              <a:latin typeface="Calisto MT" panose="02040603050505030304" pitchFamily="18" charset="0"/>
            </a:endParaRPr>
          </a:p>
          <a:p>
            <a:pPr algn="ctr"/>
            <a:r>
              <a:rPr lang="en-US" sz="1500" b="1" dirty="0" err="1">
                <a:latin typeface="Calisto MT" panose="02040603050505030304" pitchFamily="18" charset="0"/>
              </a:rPr>
              <a:t>sustenabili</a:t>
            </a:r>
            <a:r>
              <a:rPr lang="en-US" b="1" dirty="0">
                <a:latin typeface="Calisto MT" panose="02040603050505030304" pitchFamily="18" charset="0"/>
              </a:rPr>
              <a:t>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4553635-16EF-AE74-7335-286DA354F4D8}"/>
              </a:ext>
            </a:extLst>
          </p:cNvPr>
          <p:cNvSpPr txBox="1"/>
          <p:nvPr/>
        </p:nvSpPr>
        <p:spPr>
          <a:xfrm>
            <a:off x="7964729" y="1924163"/>
            <a:ext cx="2326558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500" b="1" dirty="0">
                <a:latin typeface="Calisto MT" panose="02040603050505030304" pitchFamily="18" charset="0"/>
              </a:rPr>
              <a:t>Cu </a:t>
            </a:r>
            <a:r>
              <a:rPr lang="en-US" sz="1500" b="1" dirty="0" err="1">
                <a:latin typeface="Calisto MT" panose="02040603050505030304" pitchFamily="18" charset="0"/>
              </a:rPr>
              <a:t>ce</a:t>
            </a:r>
            <a:r>
              <a:rPr lang="en-US" sz="1500" b="1" dirty="0">
                <a:latin typeface="Calisto MT" panose="02040603050505030304" pitchFamily="18" charset="0"/>
              </a:rPr>
              <a:t> ne </a:t>
            </a:r>
            <a:r>
              <a:rPr lang="en-US" sz="1500" b="1" dirty="0" err="1">
                <a:latin typeface="Calisto MT" panose="02040603050505030304" pitchFamily="18" charset="0"/>
              </a:rPr>
              <a:t>diferen</a:t>
            </a:r>
            <a:r>
              <a:rPr lang="ro-RO" sz="1500" b="1" dirty="0">
                <a:latin typeface="Calisto MT" panose="02040603050505030304" pitchFamily="18" charset="0"/>
              </a:rPr>
              <a:t>ț</a:t>
            </a:r>
            <a:r>
              <a:rPr lang="en-US" sz="1500" b="1" dirty="0" err="1">
                <a:latin typeface="Calisto MT" panose="02040603050505030304" pitchFamily="18" charset="0"/>
              </a:rPr>
              <a:t>iem</a:t>
            </a:r>
            <a:r>
              <a:rPr lang="en-US" sz="1500" b="1" dirty="0">
                <a:latin typeface="Calisto MT" panose="02040603050505030304" pitchFamily="18" charset="0"/>
              </a:rPr>
              <a:t> </a:t>
            </a:r>
            <a:endParaRPr lang="ro-RO" sz="1500" b="1" dirty="0">
              <a:latin typeface="Calisto MT" panose="02040603050505030304" pitchFamily="18" charset="0"/>
            </a:endParaRPr>
          </a:p>
          <a:p>
            <a:pPr algn="ctr"/>
            <a:r>
              <a:rPr lang="en-US" sz="1500" b="1" dirty="0">
                <a:latin typeface="Calisto MT" panose="02040603050505030304" pitchFamily="18" charset="0"/>
              </a:rPr>
              <a:t>de </a:t>
            </a:r>
            <a:r>
              <a:rPr lang="en-US" sz="1500" b="1" dirty="0" err="1">
                <a:latin typeface="Calisto MT" panose="02040603050505030304" pitchFamily="18" charset="0"/>
              </a:rPr>
              <a:t>competitori</a:t>
            </a:r>
            <a:r>
              <a:rPr lang="en-US" sz="1500" b="1" dirty="0">
                <a:latin typeface="Calisto MT" panose="02040603050505030304" pitchFamily="18" charset="0"/>
              </a:rPr>
              <a:t>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26B1F55-B127-ED50-E14A-E8246F1A5645}"/>
              </a:ext>
            </a:extLst>
          </p:cNvPr>
          <p:cNvSpPr txBox="1"/>
          <p:nvPr/>
        </p:nvSpPr>
        <p:spPr>
          <a:xfrm>
            <a:off x="54757" y="2003364"/>
            <a:ext cx="2009481" cy="55399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ro-RO" sz="1500" b="1" dirty="0">
                <a:latin typeface="Calisto MT" panose="02040603050505030304" pitchFamily="18" charset="0"/>
              </a:rPr>
              <a:t>De ce suntem inovativi?</a:t>
            </a:r>
            <a:endParaRPr lang="en-US" sz="1500" b="1" dirty="0">
              <a:latin typeface="Calisto MT" panose="0204060305050503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7DCEF73-9C0D-70EC-9C34-E1B7F8DB3263}"/>
              </a:ext>
            </a:extLst>
          </p:cNvPr>
          <p:cNvSpPr txBox="1"/>
          <p:nvPr/>
        </p:nvSpPr>
        <p:spPr>
          <a:xfrm>
            <a:off x="1629578" y="3264114"/>
            <a:ext cx="9371797" cy="2734732"/>
          </a:xfrm>
          <a:prstGeom prst="rect">
            <a:avLst/>
          </a:prstGeom>
          <a:noFill/>
          <a:ln>
            <a:noFill/>
          </a:ln>
        </p:spPr>
        <p:txBody>
          <a:bodyPr wrap="square" lIns="87004" tIns="43502" rIns="87004" bIns="43502" rtlCol="0">
            <a:spAutoFit/>
          </a:bodyPr>
          <a:lstStyle/>
          <a:p>
            <a:pPr algn="l"/>
            <a:r>
              <a:rPr lang="en-US" b="1" i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is Lorem Ipsum?</a:t>
            </a:r>
          </a:p>
          <a:p>
            <a:pPr algn="just"/>
            <a:r>
              <a:rPr lang="en-US" kern="0" dirty="0"/>
              <a:t>Lorem Ipsum is simply dummy text of the printing and typesetting industry. Lorem Ipsum has been the industry's standard dummy text ever since the 1500s, when an unknown printer took a galley of type and scrambled it to make a type specimen book. It has survived not only five centuries, but also the leap into electronic typesetting, remaining essentially unchanged. It was </a:t>
            </a:r>
            <a:r>
              <a:rPr lang="en-US" kern="0" dirty="0" err="1"/>
              <a:t>popularised</a:t>
            </a:r>
            <a:r>
              <a:rPr lang="en-US" kern="0" dirty="0"/>
              <a:t> in the 1960s with the release of Letraset sheets containing Lorem Ipsum passages, and more recently with desktop publishing software like Aldus PageMaker including versions of Lorem Ipsum.</a:t>
            </a:r>
          </a:p>
          <a:p>
            <a:pPr marL="0" marR="0" lvl="0" indent="0" algn="ctr" defTabSz="4176225" eaLnBrk="1" fontAlgn="auto" latinLnBrk="0" hangingPunct="1">
              <a:lnSpc>
                <a:spcPct val="100000"/>
              </a:lnSpc>
              <a:spcBef>
                <a:spcPts val="1199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i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volini" panose="020B0502040204020203" pitchFamily="66" charset="0"/>
                <a:cs typeface="Cavolini" panose="020B0502040204020203" pitchFamily="66" charset="0"/>
              </a:rPr>
              <a:t>Aldus PageMaker</a:t>
            </a:r>
            <a:br>
              <a:rPr kumimoji="0" lang="ro-RO" b="1" i="1" u="none" strike="noStrike" kern="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volini" panose="020B0502040204020203" pitchFamily="66" charset="0"/>
                <a:cs typeface="Cavolini" panose="020B0502040204020203" pitchFamily="66" charset="0"/>
              </a:rPr>
            </a:br>
            <a:endParaRPr kumimoji="0" lang="en-US" b="1" i="1" u="none" strike="noStrike" kern="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volini" panose="020B0502040204020203" pitchFamily="66" charset="0"/>
              <a:cs typeface="Cavolini" panose="020B0502040204020203" pitchFamily="66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BE356A9-DC86-BF29-5048-81D2F9D41F0A}"/>
              </a:ext>
            </a:extLst>
          </p:cNvPr>
          <p:cNvSpPr txBox="1"/>
          <p:nvPr/>
        </p:nvSpPr>
        <p:spPr>
          <a:xfrm>
            <a:off x="10291287" y="1970065"/>
            <a:ext cx="1733550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500" b="1" dirty="0">
                <a:latin typeface="Calisto MT" panose="02040603050505030304" pitchFamily="18" charset="0"/>
              </a:rPr>
              <a:t>Ce </a:t>
            </a:r>
            <a:r>
              <a:rPr lang="fr-FR" sz="1500" b="1" dirty="0" err="1">
                <a:latin typeface="Calisto MT" panose="02040603050505030304" pitchFamily="18" charset="0"/>
              </a:rPr>
              <a:t>aducem</a:t>
            </a:r>
            <a:r>
              <a:rPr lang="fr-FR" sz="1500" b="1" dirty="0">
                <a:latin typeface="Calisto MT" panose="02040603050505030304" pitchFamily="18" charset="0"/>
              </a:rPr>
              <a:t> </a:t>
            </a:r>
            <a:r>
              <a:rPr lang="fr-FR" sz="1500" b="1" dirty="0" err="1">
                <a:latin typeface="Calisto MT" panose="02040603050505030304" pitchFamily="18" charset="0"/>
              </a:rPr>
              <a:t>nou</a:t>
            </a:r>
            <a:r>
              <a:rPr lang="fr-FR" sz="1500" b="1" dirty="0">
                <a:latin typeface="Calisto MT" panose="02040603050505030304" pitchFamily="18" charset="0"/>
              </a:rPr>
              <a:t> </a:t>
            </a:r>
            <a:r>
              <a:rPr lang="fr-FR" sz="1500" b="1" dirty="0" err="1">
                <a:latin typeface="Calisto MT" panose="02040603050505030304" pitchFamily="18" charset="0"/>
              </a:rPr>
              <a:t>pe</a:t>
            </a:r>
            <a:r>
              <a:rPr lang="fr-FR" sz="1500" b="1" dirty="0">
                <a:latin typeface="Calisto MT" panose="02040603050505030304" pitchFamily="18" charset="0"/>
              </a:rPr>
              <a:t> </a:t>
            </a:r>
            <a:r>
              <a:rPr lang="fr-FR" sz="1500" b="1" dirty="0" err="1">
                <a:latin typeface="Calisto MT" panose="02040603050505030304" pitchFamily="18" charset="0"/>
              </a:rPr>
              <a:t>pia</a:t>
            </a:r>
            <a:r>
              <a:rPr lang="ro-RO" sz="1500" b="1" dirty="0">
                <a:latin typeface="Calisto MT" panose="02040603050505030304" pitchFamily="18" charset="0"/>
              </a:rPr>
              <a:t>ță</a:t>
            </a:r>
            <a:r>
              <a:rPr lang="fr-FR" sz="1500" b="1" dirty="0">
                <a:latin typeface="Calisto MT" panose="02040603050505030304" pitchFamily="18" charset="0"/>
              </a:rPr>
              <a:t>?</a:t>
            </a:r>
            <a:endParaRPr lang="en-US" sz="1500" b="1" dirty="0"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310674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075CDCFA-EBF2-8D68-5DB4-51EAE5E13504}"/>
              </a:ext>
            </a:extLst>
          </p:cNvPr>
          <p:cNvSpPr/>
          <p:nvPr/>
        </p:nvSpPr>
        <p:spPr>
          <a:xfrm>
            <a:off x="6102734" y="1906291"/>
            <a:ext cx="2024189" cy="62954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F1D61E07-34C0-72D9-3831-EEAA2B0B1B65}"/>
              </a:ext>
            </a:extLst>
          </p:cNvPr>
          <p:cNvGrpSpPr/>
          <p:nvPr/>
        </p:nvGrpSpPr>
        <p:grpSpPr>
          <a:xfrm>
            <a:off x="1228" y="2499687"/>
            <a:ext cx="12192000" cy="4623847"/>
            <a:chOff x="-9819" y="2297676"/>
            <a:chExt cx="12192000" cy="4623847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B6FBACB6-A330-D5E3-51BC-A9F6DDB9D1D1}"/>
                </a:ext>
              </a:extLst>
            </p:cNvPr>
            <p:cNvSpPr/>
            <p:nvPr/>
          </p:nvSpPr>
          <p:spPr>
            <a:xfrm>
              <a:off x="-9819" y="2297676"/>
              <a:ext cx="12192000" cy="46238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13F70F27-4F48-EA38-A339-95947265FB10}"/>
                </a:ext>
              </a:extLst>
            </p:cNvPr>
            <p:cNvSpPr/>
            <p:nvPr/>
          </p:nvSpPr>
          <p:spPr>
            <a:xfrm rot="165548">
              <a:off x="9177519" y="3006022"/>
              <a:ext cx="2284144" cy="2846895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22" name="Picture 21">
            <a:extLst>
              <a:ext uri="{FF2B5EF4-FFF2-40B4-BE49-F238E27FC236}">
                <a16:creationId xmlns:a16="http://schemas.microsoft.com/office/drawing/2014/main" id="{BE8412CF-E050-E751-F609-A50540C3E3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608" y="89584"/>
            <a:ext cx="3383573" cy="93886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8EEAF635-1E8E-A922-4BD8-72F99DF83A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34600" y="44666"/>
            <a:ext cx="1733550" cy="102870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C5C3DA06-17D2-168F-67D8-67DDF1F5E8C6}"/>
              </a:ext>
            </a:extLst>
          </p:cNvPr>
          <p:cNvSpPr txBox="1"/>
          <p:nvPr/>
        </p:nvSpPr>
        <p:spPr>
          <a:xfrm>
            <a:off x="1629578" y="3264114"/>
            <a:ext cx="9371797" cy="2734732"/>
          </a:xfrm>
          <a:prstGeom prst="rect">
            <a:avLst/>
          </a:prstGeom>
          <a:noFill/>
          <a:ln>
            <a:noFill/>
          </a:ln>
        </p:spPr>
        <p:txBody>
          <a:bodyPr wrap="square" lIns="87004" tIns="43502" rIns="87004" bIns="43502" rtlCol="0">
            <a:spAutoFit/>
          </a:bodyPr>
          <a:lstStyle/>
          <a:p>
            <a:pPr algn="l"/>
            <a:r>
              <a:rPr lang="en-US" b="1" i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is Lorem Ipsum?</a:t>
            </a:r>
          </a:p>
          <a:p>
            <a:pPr algn="just"/>
            <a:r>
              <a:rPr lang="en-US" kern="0" dirty="0"/>
              <a:t>Lorem Ipsum is simply dummy text of the printing and typesetting industry. Lorem Ipsum has been the industry's standard dummy text ever since the 1500s, when an unknown printer took a galley of type and scrambled it to make a type specimen book. It has survived not only five centuries, but also the leap into electronic typesetting, remaining essentially unchanged. It was </a:t>
            </a:r>
            <a:r>
              <a:rPr lang="en-US" kern="0" dirty="0" err="1"/>
              <a:t>popularised</a:t>
            </a:r>
            <a:r>
              <a:rPr lang="en-US" kern="0" dirty="0"/>
              <a:t> in the 1960s with the release of Letraset sheets containing Lorem Ipsum passages, and more recently with desktop publishing software like Aldus PageMaker including versions of Lorem Ipsum.</a:t>
            </a:r>
          </a:p>
          <a:p>
            <a:pPr marL="0" marR="0" lvl="0" indent="0" algn="ctr" defTabSz="4176225" eaLnBrk="1" fontAlgn="auto" latinLnBrk="0" hangingPunct="1">
              <a:lnSpc>
                <a:spcPct val="100000"/>
              </a:lnSpc>
              <a:spcBef>
                <a:spcPts val="1199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i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volini" panose="020B0502040204020203" pitchFamily="66" charset="0"/>
                <a:cs typeface="Cavolini" panose="020B0502040204020203" pitchFamily="66" charset="0"/>
              </a:rPr>
              <a:t>Aldus PageMaker</a:t>
            </a:r>
            <a:br>
              <a:rPr kumimoji="0" lang="ro-RO" b="1" i="1" u="none" strike="noStrike" kern="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volini" panose="020B0502040204020203" pitchFamily="66" charset="0"/>
                <a:cs typeface="Cavolini" panose="020B0502040204020203" pitchFamily="66" charset="0"/>
              </a:rPr>
            </a:br>
            <a:endParaRPr kumimoji="0" lang="en-US" b="1" i="1" u="none" strike="noStrike" kern="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volini" panose="020B0502040204020203" pitchFamily="66" charset="0"/>
              <a:cs typeface="Cavolini" panose="020B0502040204020203" pitchFamily="66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383246C-DE0C-0AC0-2B49-2A47406831F4}"/>
              </a:ext>
            </a:extLst>
          </p:cNvPr>
          <p:cNvSpPr txBox="1"/>
          <p:nvPr/>
        </p:nvSpPr>
        <p:spPr>
          <a:xfrm>
            <a:off x="2048195" y="1981838"/>
            <a:ext cx="2009481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500" b="1" dirty="0">
                <a:latin typeface="Calisto MT" panose="02040603050505030304" pitchFamily="18" charset="0"/>
              </a:rPr>
              <a:t>Ce </a:t>
            </a:r>
            <a:r>
              <a:rPr lang="en-US" sz="1500" b="1" dirty="0" err="1">
                <a:latin typeface="Calisto MT" panose="02040603050505030304" pitchFamily="18" charset="0"/>
              </a:rPr>
              <a:t>valoare</a:t>
            </a:r>
            <a:r>
              <a:rPr lang="en-US" sz="1500" b="1" dirty="0">
                <a:latin typeface="Calisto MT" panose="02040603050505030304" pitchFamily="18" charset="0"/>
              </a:rPr>
              <a:t> </a:t>
            </a:r>
            <a:r>
              <a:rPr lang="en-US" sz="1500" b="1" dirty="0" err="1">
                <a:latin typeface="Calisto MT" panose="02040603050505030304" pitchFamily="18" charset="0"/>
              </a:rPr>
              <a:t>adaugat</a:t>
            </a:r>
            <a:r>
              <a:rPr lang="ro-RO" sz="1500" b="1" dirty="0">
                <a:latin typeface="Calisto MT" panose="02040603050505030304" pitchFamily="18" charset="0"/>
              </a:rPr>
              <a:t>ă</a:t>
            </a:r>
            <a:r>
              <a:rPr lang="en-US" sz="1500" b="1" dirty="0">
                <a:latin typeface="Calisto MT" panose="02040603050505030304" pitchFamily="18" charset="0"/>
              </a:rPr>
              <a:t> </a:t>
            </a:r>
            <a:r>
              <a:rPr lang="en-US" sz="1500" b="1" dirty="0" err="1">
                <a:latin typeface="Calisto MT" panose="02040603050505030304" pitchFamily="18" charset="0"/>
              </a:rPr>
              <a:t>aducem</a:t>
            </a:r>
            <a:r>
              <a:rPr lang="en-US" sz="1500" b="1" dirty="0">
                <a:latin typeface="Calisto MT" panose="02040603050505030304" pitchFamily="18" charset="0"/>
              </a:rPr>
              <a:t>?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04ECD97-20E9-72BD-0E64-50272C18526E}"/>
              </a:ext>
            </a:extLst>
          </p:cNvPr>
          <p:cNvSpPr txBox="1"/>
          <p:nvPr/>
        </p:nvSpPr>
        <p:spPr>
          <a:xfrm>
            <a:off x="4086519" y="1945689"/>
            <a:ext cx="2009481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500" b="1" dirty="0">
                <a:latin typeface="Calisto MT" panose="02040603050505030304" pitchFamily="18" charset="0"/>
              </a:rPr>
              <a:t>Este </a:t>
            </a:r>
            <a:r>
              <a:rPr lang="en-US" sz="1500" b="1" dirty="0" err="1">
                <a:latin typeface="Calisto MT" panose="02040603050505030304" pitchFamily="18" charset="0"/>
              </a:rPr>
              <a:t>realizabil</a:t>
            </a:r>
            <a:r>
              <a:rPr lang="ro-RO" sz="1500" b="1" dirty="0">
                <a:latin typeface="Calisto MT" panose="02040603050505030304" pitchFamily="18" charset="0"/>
              </a:rPr>
              <a:t>ă</a:t>
            </a:r>
            <a:r>
              <a:rPr lang="en-US" sz="1500" b="1" dirty="0">
                <a:latin typeface="Calisto MT" panose="02040603050505030304" pitchFamily="18" charset="0"/>
              </a:rPr>
              <a:t> </a:t>
            </a:r>
            <a:r>
              <a:rPr lang="en-US" sz="1500" b="1" dirty="0" err="1">
                <a:latin typeface="Calisto MT" panose="02040603050505030304" pitchFamily="18" charset="0"/>
              </a:rPr>
              <a:t>ideea</a:t>
            </a:r>
            <a:r>
              <a:rPr lang="en-US" sz="1500" b="1" dirty="0">
                <a:latin typeface="Calisto MT" panose="02040603050505030304" pitchFamily="18" charset="0"/>
              </a:rPr>
              <a:t>?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26C90BF-5A5A-DAAF-7186-08718445D58B}"/>
              </a:ext>
            </a:extLst>
          </p:cNvPr>
          <p:cNvSpPr txBox="1"/>
          <p:nvPr/>
        </p:nvSpPr>
        <p:spPr>
          <a:xfrm>
            <a:off x="6097562" y="1959138"/>
            <a:ext cx="203159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latin typeface="Calisto MT" panose="02040603050505030304" pitchFamily="18" charset="0"/>
              </a:rPr>
              <a:t>Su</a:t>
            </a:r>
            <a:r>
              <a:rPr lang="ro-RO" sz="1400" b="1" dirty="0">
                <a:latin typeface="Calisto MT" panose="02040603050505030304" pitchFamily="18" charset="0"/>
              </a:rPr>
              <a:t>n</a:t>
            </a:r>
            <a:r>
              <a:rPr lang="en-US" sz="1400" b="1" dirty="0" err="1">
                <a:latin typeface="Calisto MT" panose="02040603050505030304" pitchFamily="18" charset="0"/>
              </a:rPr>
              <a:t>tem</a:t>
            </a:r>
            <a:r>
              <a:rPr lang="en-US" sz="1400" b="1" dirty="0">
                <a:latin typeface="Calisto MT" panose="02040603050505030304" pitchFamily="18" charset="0"/>
              </a:rPr>
              <a:t> </a:t>
            </a:r>
            <a:endParaRPr lang="ro-RO" sz="1400" b="1" dirty="0">
              <a:latin typeface="Calisto MT" panose="02040603050505030304" pitchFamily="18" charset="0"/>
            </a:endParaRPr>
          </a:p>
          <a:p>
            <a:pPr algn="ctr"/>
            <a:r>
              <a:rPr lang="en-US" sz="1500" b="1" dirty="0" err="1">
                <a:latin typeface="Calisto MT" panose="02040603050505030304" pitchFamily="18" charset="0"/>
              </a:rPr>
              <a:t>sustenabili</a:t>
            </a:r>
            <a:r>
              <a:rPr lang="en-US" b="1" dirty="0">
                <a:latin typeface="Calisto MT" panose="02040603050505030304" pitchFamily="18" charset="0"/>
              </a:rPr>
              <a:t>?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0CB1447-7D93-CE0A-3847-3434EB70D7E5}"/>
              </a:ext>
            </a:extLst>
          </p:cNvPr>
          <p:cNvSpPr txBox="1"/>
          <p:nvPr/>
        </p:nvSpPr>
        <p:spPr>
          <a:xfrm>
            <a:off x="7964729" y="1924163"/>
            <a:ext cx="2326558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500" b="1" dirty="0">
                <a:latin typeface="Calisto MT" panose="02040603050505030304" pitchFamily="18" charset="0"/>
              </a:rPr>
              <a:t>Cu </a:t>
            </a:r>
            <a:r>
              <a:rPr lang="en-US" sz="1500" b="1" dirty="0" err="1">
                <a:latin typeface="Calisto MT" panose="02040603050505030304" pitchFamily="18" charset="0"/>
              </a:rPr>
              <a:t>ce</a:t>
            </a:r>
            <a:r>
              <a:rPr lang="en-US" sz="1500" b="1" dirty="0">
                <a:latin typeface="Calisto MT" panose="02040603050505030304" pitchFamily="18" charset="0"/>
              </a:rPr>
              <a:t> ne </a:t>
            </a:r>
            <a:r>
              <a:rPr lang="en-US" sz="1500" b="1" dirty="0" err="1">
                <a:latin typeface="Calisto MT" panose="02040603050505030304" pitchFamily="18" charset="0"/>
              </a:rPr>
              <a:t>diferen</a:t>
            </a:r>
            <a:r>
              <a:rPr lang="ro-RO" sz="1500" b="1" dirty="0">
                <a:latin typeface="Calisto MT" panose="02040603050505030304" pitchFamily="18" charset="0"/>
              </a:rPr>
              <a:t>ț</a:t>
            </a:r>
            <a:r>
              <a:rPr lang="en-US" sz="1500" b="1" dirty="0" err="1">
                <a:latin typeface="Calisto MT" panose="02040603050505030304" pitchFamily="18" charset="0"/>
              </a:rPr>
              <a:t>iem</a:t>
            </a:r>
            <a:r>
              <a:rPr lang="en-US" sz="1500" b="1" dirty="0">
                <a:latin typeface="Calisto MT" panose="02040603050505030304" pitchFamily="18" charset="0"/>
              </a:rPr>
              <a:t> </a:t>
            </a:r>
            <a:endParaRPr lang="ro-RO" sz="1500" b="1" dirty="0">
              <a:latin typeface="Calisto MT" panose="02040603050505030304" pitchFamily="18" charset="0"/>
            </a:endParaRPr>
          </a:p>
          <a:p>
            <a:pPr algn="ctr"/>
            <a:r>
              <a:rPr lang="en-US" sz="1500" b="1" dirty="0">
                <a:latin typeface="Calisto MT" panose="02040603050505030304" pitchFamily="18" charset="0"/>
              </a:rPr>
              <a:t>de </a:t>
            </a:r>
            <a:r>
              <a:rPr lang="en-US" sz="1500" b="1" dirty="0" err="1">
                <a:latin typeface="Calisto MT" panose="02040603050505030304" pitchFamily="18" charset="0"/>
              </a:rPr>
              <a:t>competitori</a:t>
            </a:r>
            <a:r>
              <a:rPr lang="en-US" sz="1500" b="1" dirty="0">
                <a:latin typeface="Calisto MT" panose="02040603050505030304" pitchFamily="18" charset="0"/>
              </a:rPr>
              <a:t>?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9670E0E-8503-C7DE-5C4D-F78DA355B840}"/>
              </a:ext>
            </a:extLst>
          </p:cNvPr>
          <p:cNvSpPr txBox="1"/>
          <p:nvPr/>
        </p:nvSpPr>
        <p:spPr>
          <a:xfrm>
            <a:off x="54757" y="2003364"/>
            <a:ext cx="2009481" cy="55399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ro-RO" sz="1500" b="1" dirty="0">
                <a:latin typeface="Calisto MT" panose="02040603050505030304" pitchFamily="18" charset="0"/>
              </a:rPr>
              <a:t>De ce suntem inovativi?</a:t>
            </a:r>
            <a:endParaRPr lang="en-US" sz="1500" b="1" dirty="0">
              <a:latin typeface="Calisto MT" panose="02040603050505030304" pitchFamily="18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25F2C03-CA32-97E2-64FD-DF5BF40875F6}"/>
              </a:ext>
            </a:extLst>
          </p:cNvPr>
          <p:cNvSpPr txBox="1"/>
          <p:nvPr/>
        </p:nvSpPr>
        <p:spPr>
          <a:xfrm>
            <a:off x="10291287" y="1970065"/>
            <a:ext cx="1733550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500" b="1" dirty="0">
                <a:latin typeface="Calisto MT" panose="02040603050505030304" pitchFamily="18" charset="0"/>
              </a:rPr>
              <a:t>Ce </a:t>
            </a:r>
            <a:r>
              <a:rPr lang="fr-FR" sz="1500" b="1" dirty="0" err="1">
                <a:latin typeface="Calisto MT" panose="02040603050505030304" pitchFamily="18" charset="0"/>
              </a:rPr>
              <a:t>aducem</a:t>
            </a:r>
            <a:r>
              <a:rPr lang="fr-FR" sz="1500" b="1" dirty="0">
                <a:latin typeface="Calisto MT" panose="02040603050505030304" pitchFamily="18" charset="0"/>
              </a:rPr>
              <a:t> </a:t>
            </a:r>
            <a:r>
              <a:rPr lang="fr-FR" sz="1500" b="1" dirty="0" err="1">
                <a:latin typeface="Calisto MT" panose="02040603050505030304" pitchFamily="18" charset="0"/>
              </a:rPr>
              <a:t>nou</a:t>
            </a:r>
            <a:r>
              <a:rPr lang="fr-FR" sz="1500" b="1" dirty="0">
                <a:latin typeface="Calisto MT" panose="02040603050505030304" pitchFamily="18" charset="0"/>
              </a:rPr>
              <a:t> </a:t>
            </a:r>
            <a:r>
              <a:rPr lang="fr-FR" sz="1500" b="1" dirty="0" err="1">
                <a:latin typeface="Calisto MT" panose="02040603050505030304" pitchFamily="18" charset="0"/>
              </a:rPr>
              <a:t>pe</a:t>
            </a:r>
            <a:r>
              <a:rPr lang="fr-FR" sz="1500" b="1" dirty="0">
                <a:latin typeface="Calisto MT" panose="02040603050505030304" pitchFamily="18" charset="0"/>
              </a:rPr>
              <a:t> </a:t>
            </a:r>
            <a:r>
              <a:rPr lang="fr-FR" sz="1500" b="1" dirty="0" err="1">
                <a:latin typeface="Calisto MT" panose="02040603050505030304" pitchFamily="18" charset="0"/>
              </a:rPr>
              <a:t>pia</a:t>
            </a:r>
            <a:r>
              <a:rPr lang="ro-RO" sz="1500" b="1" dirty="0">
                <a:latin typeface="Calisto MT" panose="02040603050505030304" pitchFamily="18" charset="0"/>
              </a:rPr>
              <a:t>ță</a:t>
            </a:r>
            <a:r>
              <a:rPr lang="fr-FR" sz="1500" b="1" dirty="0">
                <a:latin typeface="Calisto MT" panose="02040603050505030304" pitchFamily="18" charset="0"/>
              </a:rPr>
              <a:t>?</a:t>
            </a:r>
            <a:endParaRPr lang="en-US" sz="1500" b="1" dirty="0"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339565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075CDCFA-EBF2-8D68-5DB4-51EAE5E13504}"/>
              </a:ext>
            </a:extLst>
          </p:cNvPr>
          <p:cNvSpPr/>
          <p:nvPr/>
        </p:nvSpPr>
        <p:spPr>
          <a:xfrm>
            <a:off x="8110411" y="1955226"/>
            <a:ext cx="2024189" cy="629545"/>
          </a:xfrm>
          <a:prstGeom prst="roundRect">
            <a:avLst/>
          </a:prstGeom>
          <a:solidFill>
            <a:srgbClr val="E8D9F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F1D61E07-34C0-72D9-3831-EEAA2B0B1B65}"/>
              </a:ext>
            </a:extLst>
          </p:cNvPr>
          <p:cNvGrpSpPr/>
          <p:nvPr/>
        </p:nvGrpSpPr>
        <p:grpSpPr>
          <a:xfrm>
            <a:off x="1228" y="2499687"/>
            <a:ext cx="12192000" cy="4623847"/>
            <a:chOff x="-9819" y="2297676"/>
            <a:chExt cx="12192000" cy="4623847"/>
          </a:xfrm>
          <a:solidFill>
            <a:srgbClr val="E8D9F3"/>
          </a:solidFill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B6FBACB6-A330-D5E3-51BC-A9F6DDB9D1D1}"/>
                </a:ext>
              </a:extLst>
            </p:cNvPr>
            <p:cNvSpPr/>
            <p:nvPr/>
          </p:nvSpPr>
          <p:spPr>
            <a:xfrm>
              <a:off x="-9819" y="2297676"/>
              <a:ext cx="12192000" cy="46238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13F70F27-4F48-EA38-A339-95947265FB10}"/>
                </a:ext>
              </a:extLst>
            </p:cNvPr>
            <p:cNvSpPr/>
            <p:nvPr/>
          </p:nvSpPr>
          <p:spPr>
            <a:xfrm rot="165548">
              <a:off x="9177519" y="3006022"/>
              <a:ext cx="2284144" cy="2846895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22" name="Picture 21">
            <a:extLst>
              <a:ext uri="{FF2B5EF4-FFF2-40B4-BE49-F238E27FC236}">
                <a16:creationId xmlns:a16="http://schemas.microsoft.com/office/drawing/2014/main" id="{BE8412CF-E050-E751-F609-A50540C3E3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608" y="89584"/>
            <a:ext cx="3383573" cy="93886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8EEAF635-1E8E-A922-4BD8-72F99DF83A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34600" y="44666"/>
            <a:ext cx="1733550" cy="102870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1A1B2F8E-D09A-A6BC-8D1B-0025ED19CA83}"/>
              </a:ext>
            </a:extLst>
          </p:cNvPr>
          <p:cNvSpPr txBox="1"/>
          <p:nvPr/>
        </p:nvSpPr>
        <p:spPr>
          <a:xfrm>
            <a:off x="1629578" y="3264114"/>
            <a:ext cx="9371797" cy="2734732"/>
          </a:xfrm>
          <a:prstGeom prst="rect">
            <a:avLst/>
          </a:prstGeom>
          <a:noFill/>
          <a:ln>
            <a:noFill/>
          </a:ln>
        </p:spPr>
        <p:txBody>
          <a:bodyPr wrap="square" lIns="87004" tIns="43502" rIns="87004" bIns="43502" rtlCol="0">
            <a:spAutoFit/>
          </a:bodyPr>
          <a:lstStyle/>
          <a:p>
            <a:pPr algn="l"/>
            <a:r>
              <a:rPr lang="en-US" b="1" i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is Lorem Ipsum?</a:t>
            </a:r>
          </a:p>
          <a:p>
            <a:pPr algn="just"/>
            <a:r>
              <a:rPr lang="en-US" kern="0" dirty="0"/>
              <a:t>Lorem Ipsum is simply dummy text of the printing and typesetting industry. Lorem Ipsum has been the industry's standard dummy text ever since the 1500s, when an unknown printer took a galley of type and scrambled it to make a type specimen book. It has survived not only five centuries, but also the leap into electronic typesetting, remaining essentially unchanged. It was </a:t>
            </a:r>
            <a:r>
              <a:rPr lang="en-US" kern="0" dirty="0" err="1"/>
              <a:t>popularised</a:t>
            </a:r>
            <a:r>
              <a:rPr lang="en-US" kern="0" dirty="0"/>
              <a:t> in the 1960s with the release of Letraset sheets containing Lorem Ipsum passages, and more recently with desktop publishing software like Aldus PageMaker including versions of Lorem Ipsum.</a:t>
            </a:r>
          </a:p>
          <a:p>
            <a:pPr marL="0" marR="0" lvl="0" indent="0" algn="ctr" defTabSz="4176225" eaLnBrk="1" fontAlgn="auto" latinLnBrk="0" hangingPunct="1">
              <a:lnSpc>
                <a:spcPct val="100000"/>
              </a:lnSpc>
              <a:spcBef>
                <a:spcPts val="1199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i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volini" panose="020B0502040204020203" pitchFamily="66" charset="0"/>
                <a:cs typeface="Cavolini" panose="020B0502040204020203" pitchFamily="66" charset="0"/>
              </a:rPr>
              <a:t>Aldus PageMaker</a:t>
            </a:r>
            <a:br>
              <a:rPr kumimoji="0" lang="ro-RO" b="1" i="1" u="none" strike="noStrike" kern="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volini" panose="020B0502040204020203" pitchFamily="66" charset="0"/>
                <a:cs typeface="Cavolini" panose="020B0502040204020203" pitchFamily="66" charset="0"/>
              </a:rPr>
            </a:br>
            <a:endParaRPr kumimoji="0" lang="en-US" b="1" i="1" u="none" strike="noStrike" kern="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volini" panose="020B0502040204020203" pitchFamily="66" charset="0"/>
              <a:cs typeface="Cavolini" panose="020B0502040204020203" pitchFamily="66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01F2158-1FF4-2A4D-E1F3-9E05F2DE444C}"/>
              </a:ext>
            </a:extLst>
          </p:cNvPr>
          <p:cNvSpPr txBox="1"/>
          <p:nvPr/>
        </p:nvSpPr>
        <p:spPr>
          <a:xfrm>
            <a:off x="2048195" y="1981838"/>
            <a:ext cx="2009481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500" b="1" dirty="0">
                <a:latin typeface="Calisto MT" panose="02040603050505030304" pitchFamily="18" charset="0"/>
              </a:rPr>
              <a:t>Ce </a:t>
            </a:r>
            <a:r>
              <a:rPr lang="en-US" sz="1500" b="1" dirty="0" err="1">
                <a:latin typeface="Calisto MT" panose="02040603050505030304" pitchFamily="18" charset="0"/>
              </a:rPr>
              <a:t>valoare</a:t>
            </a:r>
            <a:r>
              <a:rPr lang="en-US" sz="1500" b="1" dirty="0">
                <a:latin typeface="Calisto MT" panose="02040603050505030304" pitchFamily="18" charset="0"/>
              </a:rPr>
              <a:t> </a:t>
            </a:r>
            <a:r>
              <a:rPr lang="en-US" sz="1500" b="1" dirty="0" err="1">
                <a:latin typeface="Calisto MT" panose="02040603050505030304" pitchFamily="18" charset="0"/>
              </a:rPr>
              <a:t>adaugat</a:t>
            </a:r>
            <a:r>
              <a:rPr lang="ro-RO" sz="1500" b="1" dirty="0">
                <a:latin typeface="Calisto MT" panose="02040603050505030304" pitchFamily="18" charset="0"/>
              </a:rPr>
              <a:t>ă</a:t>
            </a:r>
            <a:r>
              <a:rPr lang="en-US" sz="1500" b="1" dirty="0">
                <a:latin typeface="Calisto MT" panose="02040603050505030304" pitchFamily="18" charset="0"/>
              </a:rPr>
              <a:t> </a:t>
            </a:r>
            <a:r>
              <a:rPr lang="en-US" sz="1500" b="1" dirty="0" err="1">
                <a:latin typeface="Calisto MT" panose="02040603050505030304" pitchFamily="18" charset="0"/>
              </a:rPr>
              <a:t>aducem</a:t>
            </a:r>
            <a:r>
              <a:rPr lang="en-US" sz="1500" b="1" dirty="0">
                <a:latin typeface="Calisto MT" panose="02040603050505030304" pitchFamily="18" charset="0"/>
              </a:rPr>
              <a:t>?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375319A-4256-F591-58AB-1F8BBC640EEF}"/>
              </a:ext>
            </a:extLst>
          </p:cNvPr>
          <p:cNvSpPr txBox="1"/>
          <p:nvPr/>
        </p:nvSpPr>
        <p:spPr>
          <a:xfrm>
            <a:off x="4086519" y="1945689"/>
            <a:ext cx="2009481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500" b="1" dirty="0">
                <a:latin typeface="Calisto MT" panose="02040603050505030304" pitchFamily="18" charset="0"/>
              </a:rPr>
              <a:t>Este </a:t>
            </a:r>
            <a:r>
              <a:rPr lang="en-US" sz="1500" b="1" dirty="0" err="1">
                <a:latin typeface="Calisto MT" panose="02040603050505030304" pitchFamily="18" charset="0"/>
              </a:rPr>
              <a:t>realizabil</a:t>
            </a:r>
            <a:r>
              <a:rPr lang="ro-RO" sz="1500" b="1" dirty="0">
                <a:latin typeface="Calisto MT" panose="02040603050505030304" pitchFamily="18" charset="0"/>
              </a:rPr>
              <a:t>ă</a:t>
            </a:r>
            <a:r>
              <a:rPr lang="en-US" sz="1500" b="1" dirty="0">
                <a:latin typeface="Calisto MT" panose="02040603050505030304" pitchFamily="18" charset="0"/>
              </a:rPr>
              <a:t> </a:t>
            </a:r>
            <a:r>
              <a:rPr lang="en-US" sz="1500" b="1" dirty="0" err="1">
                <a:latin typeface="Calisto MT" panose="02040603050505030304" pitchFamily="18" charset="0"/>
              </a:rPr>
              <a:t>ideea</a:t>
            </a:r>
            <a:r>
              <a:rPr lang="en-US" sz="1500" b="1" dirty="0">
                <a:latin typeface="Calisto MT" panose="02040603050505030304" pitchFamily="18" charset="0"/>
              </a:rPr>
              <a:t>?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A92F4D3-CA65-204B-0C11-254957EF42E8}"/>
              </a:ext>
            </a:extLst>
          </p:cNvPr>
          <p:cNvSpPr txBox="1"/>
          <p:nvPr/>
        </p:nvSpPr>
        <p:spPr>
          <a:xfrm>
            <a:off x="6083710" y="1942489"/>
            <a:ext cx="203159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latin typeface="Calisto MT" panose="02040603050505030304" pitchFamily="18" charset="0"/>
              </a:rPr>
              <a:t>Su</a:t>
            </a:r>
            <a:r>
              <a:rPr lang="ro-RO" sz="1400" b="1" dirty="0">
                <a:latin typeface="Calisto MT" panose="02040603050505030304" pitchFamily="18" charset="0"/>
              </a:rPr>
              <a:t>n</a:t>
            </a:r>
            <a:r>
              <a:rPr lang="en-US" sz="1400" b="1" dirty="0" err="1">
                <a:latin typeface="Calisto MT" panose="02040603050505030304" pitchFamily="18" charset="0"/>
              </a:rPr>
              <a:t>tem</a:t>
            </a:r>
            <a:r>
              <a:rPr lang="en-US" sz="1400" b="1" dirty="0">
                <a:latin typeface="Calisto MT" panose="02040603050505030304" pitchFamily="18" charset="0"/>
              </a:rPr>
              <a:t> </a:t>
            </a:r>
            <a:endParaRPr lang="ro-RO" sz="1400" b="1" dirty="0">
              <a:latin typeface="Calisto MT" panose="02040603050505030304" pitchFamily="18" charset="0"/>
            </a:endParaRPr>
          </a:p>
          <a:p>
            <a:pPr algn="ctr"/>
            <a:r>
              <a:rPr lang="en-US" sz="1500" b="1" dirty="0" err="1">
                <a:latin typeface="Calisto MT" panose="02040603050505030304" pitchFamily="18" charset="0"/>
              </a:rPr>
              <a:t>sustenabili</a:t>
            </a:r>
            <a:r>
              <a:rPr lang="en-US" b="1" dirty="0">
                <a:latin typeface="Calisto MT" panose="02040603050505030304" pitchFamily="18" charset="0"/>
              </a:rPr>
              <a:t>?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456EA31-F450-0C7B-1832-29179C8BD6A3}"/>
              </a:ext>
            </a:extLst>
          </p:cNvPr>
          <p:cNvSpPr txBox="1"/>
          <p:nvPr/>
        </p:nvSpPr>
        <p:spPr>
          <a:xfrm>
            <a:off x="8004080" y="1981838"/>
            <a:ext cx="2326558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500" b="1" dirty="0">
                <a:latin typeface="Calisto MT" panose="02040603050505030304" pitchFamily="18" charset="0"/>
              </a:rPr>
              <a:t>Cu </a:t>
            </a:r>
            <a:r>
              <a:rPr lang="en-US" sz="1500" b="1" dirty="0" err="1">
                <a:latin typeface="Calisto MT" panose="02040603050505030304" pitchFamily="18" charset="0"/>
              </a:rPr>
              <a:t>ce</a:t>
            </a:r>
            <a:r>
              <a:rPr lang="en-US" sz="1500" b="1" dirty="0">
                <a:latin typeface="Calisto MT" panose="02040603050505030304" pitchFamily="18" charset="0"/>
              </a:rPr>
              <a:t> ne </a:t>
            </a:r>
            <a:r>
              <a:rPr lang="en-US" sz="1500" b="1" dirty="0" err="1">
                <a:latin typeface="Calisto MT" panose="02040603050505030304" pitchFamily="18" charset="0"/>
              </a:rPr>
              <a:t>diferen</a:t>
            </a:r>
            <a:r>
              <a:rPr lang="ro-RO" sz="1500" b="1" dirty="0">
                <a:latin typeface="Calisto MT" panose="02040603050505030304" pitchFamily="18" charset="0"/>
              </a:rPr>
              <a:t>ț</a:t>
            </a:r>
            <a:r>
              <a:rPr lang="en-US" sz="1500" b="1" dirty="0" err="1">
                <a:latin typeface="Calisto MT" panose="02040603050505030304" pitchFamily="18" charset="0"/>
              </a:rPr>
              <a:t>iem</a:t>
            </a:r>
            <a:r>
              <a:rPr lang="en-US" sz="1500" b="1" dirty="0">
                <a:latin typeface="Calisto MT" panose="02040603050505030304" pitchFamily="18" charset="0"/>
              </a:rPr>
              <a:t> </a:t>
            </a:r>
            <a:endParaRPr lang="ro-RO" sz="1500" b="1" dirty="0">
              <a:latin typeface="Calisto MT" panose="02040603050505030304" pitchFamily="18" charset="0"/>
            </a:endParaRPr>
          </a:p>
          <a:p>
            <a:pPr algn="ctr"/>
            <a:r>
              <a:rPr lang="en-US" sz="1500" b="1" dirty="0">
                <a:latin typeface="Calisto MT" panose="02040603050505030304" pitchFamily="18" charset="0"/>
              </a:rPr>
              <a:t>de </a:t>
            </a:r>
            <a:r>
              <a:rPr lang="en-US" sz="1500" b="1" dirty="0" err="1">
                <a:latin typeface="Calisto MT" panose="02040603050505030304" pitchFamily="18" charset="0"/>
              </a:rPr>
              <a:t>competitori</a:t>
            </a:r>
            <a:r>
              <a:rPr lang="en-US" sz="1500" b="1" dirty="0">
                <a:latin typeface="Calisto MT" panose="02040603050505030304" pitchFamily="18" charset="0"/>
              </a:rPr>
              <a:t>?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3E0D122-070B-C228-5372-53B813598818}"/>
              </a:ext>
            </a:extLst>
          </p:cNvPr>
          <p:cNvSpPr txBox="1"/>
          <p:nvPr/>
        </p:nvSpPr>
        <p:spPr>
          <a:xfrm>
            <a:off x="54757" y="2003364"/>
            <a:ext cx="2009481" cy="55399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ro-RO" sz="1500" b="1" dirty="0">
                <a:latin typeface="Calisto MT" panose="02040603050505030304" pitchFamily="18" charset="0"/>
              </a:rPr>
              <a:t>De ce suntem inovativi?</a:t>
            </a:r>
            <a:endParaRPr lang="en-US" sz="1500" b="1" dirty="0">
              <a:latin typeface="Calisto MT" panose="02040603050505030304" pitchFamily="18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AA0D0B7-1401-09F6-3317-4EE8038A9F49}"/>
              </a:ext>
            </a:extLst>
          </p:cNvPr>
          <p:cNvSpPr txBox="1"/>
          <p:nvPr/>
        </p:nvSpPr>
        <p:spPr>
          <a:xfrm>
            <a:off x="10291287" y="1970065"/>
            <a:ext cx="1733550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500" b="1" dirty="0">
                <a:latin typeface="Calisto MT" panose="02040603050505030304" pitchFamily="18" charset="0"/>
              </a:rPr>
              <a:t>Ce </a:t>
            </a:r>
            <a:r>
              <a:rPr lang="fr-FR" sz="1500" b="1" dirty="0" err="1">
                <a:latin typeface="Calisto MT" panose="02040603050505030304" pitchFamily="18" charset="0"/>
              </a:rPr>
              <a:t>aducem</a:t>
            </a:r>
            <a:r>
              <a:rPr lang="fr-FR" sz="1500" b="1" dirty="0">
                <a:latin typeface="Calisto MT" panose="02040603050505030304" pitchFamily="18" charset="0"/>
              </a:rPr>
              <a:t> </a:t>
            </a:r>
            <a:r>
              <a:rPr lang="fr-FR" sz="1500" b="1" dirty="0" err="1">
                <a:latin typeface="Calisto MT" panose="02040603050505030304" pitchFamily="18" charset="0"/>
              </a:rPr>
              <a:t>nou</a:t>
            </a:r>
            <a:r>
              <a:rPr lang="fr-FR" sz="1500" b="1" dirty="0">
                <a:latin typeface="Calisto MT" panose="02040603050505030304" pitchFamily="18" charset="0"/>
              </a:rPr>
              <a:t> </a:t>
            </a:r>
            <a:r>
              <a:rPr lang="fr-FR" sz="1500" b="1" dirty="0" err="1">
                <a:latin typeface="Calisto MT" panose="02040603050505030304" pitchFamily="18" charset="0"/>
              </a:rPr>
              <a:t>pe</a:t>
            </a:r>
            <a:r>
              <a:rPr lang="fr-FR" sz="1500" b="1" dirty="0">
                <a:latin typeface="Calisto MT" panose="02040603050505030304" pitchFamily="18" charset="0"/>
              </a:rPr>
              <a:t> </a:t>
            </a:r>
            <a:r>
              <a:rPr lang="fr-FR" sz="1500" b="1" dirty="0" err="1">
                <a:latin typeface="Calisto MT" panose="02040603050505030304" pitchFamily="18" charset="0"/>
              </a:rPr>
              <a:t>pia</a:t>
            </a:r>
            <a:r>
              <a:rPr lang="ro-RO" sz="1500" b="1" dirty="0">
                <a:latin typeface="Calisto MT" panose="02040603050505030304" pitchFamily="18" charset="0"/>
              </a:rPr>
              <a:t>ță</a:t>
            </a:r>
            <a:r>
              <a:rPr lang="fr-FR" sz="1500" b="1" dirty="0">
                <a:latin typeface="Calisto MT" panose="02040603050505030304" pitchFamily="18" charset="0"/>
              </a:rPr>
              <a:t>?</a:t>
            </a:r>
            <a:endParaRPr lang="en-US" sz="1500" b="1" dirty="0"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929784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075CDCFA-EBF2-8D68-5DB4-51EAE5E13504}"/>
              </a:ext>
            </a:extLst>
          </p:cNvPr>
          <p:cNvSpPr/>
          <p:nvPr/>
        </p:nvSpPr>
        <p:spPr>
          <a:xfrm>
            <a:off x="10175853" y="1906559"/>
            <a:ext cx="2024189" cy="629545"/>
          </a:xfrm>
          <a:prstGeom prst="roundRect">
            <a:avLst/>
          </a:prstGeom>
          <a:solidFill>
            <a:srgbClr val="FDF3E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F1D61E07-34C0-72D9-3831-EEAA2B0B1B65}"/>
              </a:ext>
            </a:extLst>
          </p:cNvPr>
          <p:cNvGrpSpPr/>
          <p:nvPr/>
        </p:nvGrpSpPr>
        <p:grpSpPr>
          <a:xfrm>
            <a:off x="1228" y="2499687"/>
            <a:ext cx="12192000" cy="4623847"/>
            <a:chOff x="-9819" y="2297676"/>
            <a:chExt cx="12192000" cy="4623847"/>
          </a:xfrm>
          <a:solidFill>
            <a:srgbClr val="FDF3ED"/>
          </a:solidFill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B6FBACB6-A330-D5E3-51BC-A9F6DDB9D1D1}"/>
                </a:ext>
              </a:extLst>
            </p:cNvPr>
            <p:cNvSpPr/>
            <p:nvPr/>
          </p:nvSpPr>
          <p:spPr>
            <a:xfrm>
              <a:off x="-9819" y="2297676"/>
              <a:ext cx="12192000" cy="46238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13F70F27-4F48-EA38-A339-95947265FB10}"/>
                </a:ext>
              </a:extLst>
            </p:cNvPr>
            <p:cNvSpPr/>
            <p:nvPr/>
          </p:nvSpPr>
          <p:spPr>
            <a:xfrm rot="165548">
              <a:off x="9177519" y="3006022"/>
              <a:ext cx="2284144" cy="2846895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22" name="Picture 21">
            <a:extLst>
              <a:ext uri="{FF2B5EF4-FFF2-40B4-BE49-F238E27FC236}">
                <a16:creationId xmlns:a16="http://schemas.microsoft.com/office/drawing/2014/main" id="{BE8412CF-E050-E751-F609-A50540C3E3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608" y="89584"/>
            <a:ext cx="3383573" cy="93886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8EEAF635-1E8E-A922-4BD8-72F99DF83A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34600" y="44666"/>
            <a:ext cx="1733550" cy="102870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1A1B2F8E-D09A-A6BC-8D1B-0025ED19CA83}"/>
              </a:ext>
            </a:extLst>
          </p:cNvPr>
          <p:cNvSpPr txBox="1"/>
          <p:nvPr/>
        </p:nvSpPr>
        <p:spPr>
          <a:xfrm>
            <a:off x="1629578" y="3264114"/>
            <a:ext cx="9371797" cy="2734732"/>
          </a:xfrm>
          <a:prstGeom prst="rect">
            <a:avLst/>
          </a:prstGeom>
          <a:noFill/>
          <a:ln>
            <a:noFill/>
          </a:ln>
        </p:spPr>
        <p:txBody>
          <a:bodyPr wrap="square" lIns="87004" tIns="43502" rIns="87004" bIns="43502" rtlCol="0">
            <a:spAutoFit/>
          </a:bodyPr>
          <a:lstStyle/>
          <a:p>
            <a:pPr algn="l"/>
            <a:r>
              <a:rPr lang="en-US" b="1" i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is Lorem Ipsum?</a:t>
            </a:r>
          </a:p>
          <a:p>
            <a:pPr algn="just"/>
            <a:r>
              <a:rPr lang="en-US" kern="0" dirty="0"/>
              <a:t>Lorem Ipsum is simply dummy text of the printing and typesetting industry. Lorem Ipsum has been the industry's standard dummy text ever since the 1500s, when an unknown printer took a galley of type and scrambled it to make a type specimen book. It has survived not only five centuries, but also the leap into electronic typesetting, remaining essentially unchanged. It was </a:t>
            </a:r>
            <a:r>
              <a:rPr lang="en-US" kern="0" dirty="0" err="1"/>
              <a:t>popularised</a:t>
            </a:r>
            <a:r>
              <a:rPr lang="en-US" kern="0" dirty="0"/>
              <a:t> in the 1960s with the release of Letraset sheets containing Lorem Ipsum passages, and more recently with desktop publishing software like Aldus PageMaker including versions of Lorem Ipsum.</a:t>
            </a:r>
          </a:p>
          <a:p>
            <a:pPr marL="0" marR="0" lvl="0" indent="0" algn="ctr" defTabSz="4176225" eaLnBrk="1" fontAlgn="auto" latinLnBrk="0" hangingPunct="1">
              <a:lnSpc>
                <a:spcPct val="100000"/>
              </a:lnSpc>
              <a:spcBef>
                <a:spcPts val="1199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i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volini" panose="020B0502040204020203" pitchFamily="66" charset="0"/>
                <a:cs typeface="Cavolini" panose="020B0502040204020203" pitchFamily="66" charset="0"/>
              </a:rPr>
              <a:t>Aldus PageMaker</a:t>
            </a:r>
            <a:br>
              <a:rPr kumimoji="0" lang="ro-RO" b="1" i="1" u="none" strike="noStrike" kern="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volini" panose="020B0502040204020203" pitchFamily="66" charset="0"/>
                <a:cs typeface="Cavolini" panose="020B0502040204020203" pitchFamily="66" charset="0"/>
              </a:rPr>
            </a:br>
            <a:endParaRPr kumimoji="0" lang="en-US" b="1" i="1" u="none" strike="noStrike" kern="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volini" panose="020B0502040204020203" pitchFamily="66" charset="0"/>
              <a:cs typeface="Cavolini" panose="020B0502040204020203" pitchFamily="66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C431F5C-CDCB-0F67-3D98-C5F9EBE820F7}"/>
              </a:ext>
            </a:extLst>
          </p:cNvPr>
          <p:cNvSpPr txBox="1"/>
          <p:nvPr/>
        </p:nvSpPr>
        <p:spPr>
          <a:xfrm>
            <a:off x="2048195" y="1981838"/>
            <a:ext cx="2009481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500" b="1" dirty="0">
                <a:latin typeface="Calisto MT" panose="02040603050505030304" pitchFamily="18" charset="0"/>
              </a:rPr>
              <a:t>Ce </a:t>
            </a:r>
            <a:r>
              <a:rPr lang="en-US" sz="1500" b="1" dirty="0" err="1">
                <a:latin typeface="Calisto MT" panose="02040603050505030304" pitchFamily="18" charset="0"/>
              </a:rPr>
              <a:t>valoare</a:t>
            </a:r>
            <a:r>
              <a:rPr lang="en-US" sz="1500" b="1" dirty="0">
                <a:latin typeface="Calisto MT" panose="02040603050505030304" pitchFamily="18" charset="0"/>
              </a:rPr>
              <a:t> </a:t>
            </a:r>
            <a:r>
              <a:rPr lang="en-US" sz="1500" b="1" dirty="0" err="1">
                <a:latin typeface="Calisto MT" panose="02040603050505030304" pitchFamily="18" charset="0"/>
              </a:rPr>
              <a:t>adaugat</a:t>
            </a:r>
            <a:r>
              <a:rPr lang="ro-RO" sz="1500" b="1" dirty="0">
                <a:latin typeface="Calisto MT" panose="02040603050505030304" pitchFamily="18" charset="0"/>
              </a:rPr>
              <a:t>ă</a:t>
            </a:r>
            <a:r>
              <a:rPr lang="en-US" sz="1500" b="1" dirty="0">
                <a:latin typeface="Calisto MT" panose="02040603050505030304" pitchFamily="18" charset="0"/>
              </a:rPr>
              <a:t> </a:t>
            </a:r>
            <a:r>
              <a:rPr lang="en-US" sz="1500" b="1" dirty="0" err="1">
                <a:latin typeface="Calisto MT" panose="02040603050505030304" pitchFamily="18" charset="0"/>
              </a:rPr>
              <a:t>aducem</a:t>
            </a:r>
            <a:r>
              <a:rPr lang="en-US" sz="1500" b="1" dirty="0">
                <a:latin typeface="Calisto MT" panose="02040603050505030304" pitchFamily="18" charset="0"/>
              </a:rPr>
              <a:t>?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AF3BFD9-75CF-C3C1-7B79-AEDADAE74802}"/>
              </a:ext>
            </a:extLst>
          </p:cNvPr>
          <p:cNvSpPr txBox="1"/>
          <p:nvPr/>
        </p:nvSpPr>
        <p:spPr>
          <a:xfrm>
            <a:off x="4086519" y="1945689"/>
            <a:ext cx="2009481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500" b="1" dirty="0">
                <a:latin typeface="Calisto MT" panose="02040603050505030304" pitchFamily="18" charset="0"/>
              </a:rPr>
              <a:t>Este </a:t>
            </a:r>
            <a:r>
              <a:rPr lang="en-US" sz="1500" b="1" dirty="0" err="1">
                <a:latin typeface="Calisto MT" panose="02040603050505030304" pitchFamily="18" charset="0"/>
              </a:rPr>
              <a:t>realizabil</a:t>
            </a:r>
            <a:r>
              <a:rPr lang="ro-RO" sz="1500" b="1" dirty="0">
                <a:latin typeface="Calisto MT" panose="02040603050505030304" pitchFamily="18" charset="0"/>
              </a:rPr>
              <a:t>ă</a:t>
            </a:r>
            <a:r>
              <a:rPr lang="en-US" sz="1500" b="1" dirty="0">
                <a:latin typeface="Calisto MT" panose="02040603050505030304" pitchFamily="18" charset="0"/>
              </a:rPr>
              <a:t> </a:t>
            </a:r>
            <a:r>
              <a:rPr lang="en-US" sz="1500" b="1" dirty="0" err="1">
                <a:latin typeface="Calisto MT" panose="02040603050505030304" pitchFamily="18" charset="0"/>
              </a:rPr>
              <a:t>ideea</a:t>
            </a:r>
            <a:r>
              <a:rPr lang="en-US" sz="1500" b="1" dirty="0">
                <a:latin typeface="Calisto MT" panose="02040603050505030304" pitchFamily="18" charset="0"/>
              </a:rPr>
              <a:t>?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79A07E1-D7D8-1491-60C5-AE22C00556AB}"/>
              </a:ext>
            </a:extLst>
          </p:cNvPr>
          <p:cNvSpPr txBox="1"/>
          <p:nvPr/>
        </p:nvSpPr>
        <p:spPr>
          <a:xfrm>
            <a:off x="6083710" y="1942489"/>
            <a:ext cx="203159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latin typeface="Calisto MT" panose="02040603050505030304" pitchFamily="18" charset="0"/>
              </a:rPr>
              <a:t>Su</a:t>
            </a:r>
            <a:r>
              <a:rPr lang="ro-RO" sz="1400" b="1" dirty="0">
                <a:latin typeface="Calisto MT" panose="02040603050505030304" pitchFamily="18" charset="0"/>
              </a:rPr>
              <a:t>n</a:t>
            </a:r>
            <a:r>
              <a:rPr lang="en-US" sz="1400" b="1" dirty="0" err="1">
                <a:latin typeface="Calisto MT" panose="02040603050505030304" pitchFamily="18" charset="0"/>
              </a:rPr>
              <a:t>tem</a:t>
            </a:r>
            <a:r>
              <a:rPr lang="en-US" sz="1400" b="1" dirty="0">
                <a:latin typeface="Calisto MT" panose="02040603050505030304" pitchFamily="18" charset="0"/>
              </a:rPr>
              <a:t> </a:t>
            </a:r>
            <a:endParaRPr lang="ro-RO" sz="1400" b="1" dirty="0">
              <a:latin typeface="Calisto MT" panose="02040603050505030304" pitchFamily="18" charset="0"/>
            </a:endParaRPr>
          </a:p>
          <a:p>
            <a:pPr algn="ctr"/>
            <a:r>
              <a:rPr lang="en-US" sz="1500" b="1" dirty="0" err="1">
                <a:latin typeface="Calisto MT" panose="02040603050505030304" pitchFamily="18" charset="0"/>
              </a:rPr>
              <a:t>sustenabili</a:t>
            </a:r>
            <a:r>
              <a:rPr lang="en-US" b="1" dirty="0">
                <a:latin typeface="Calisto MT" panose="02040603050505030304" pitchFamily="18" charset="0"/>
              </a:rPr>
              <a:t>?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267F04F-9E31-2932-678F-10C56E513EB2}"/>
              </a:ext>
            </a:extLst>
          </p:cNvPr>
          <p:cNvSpPr txBox="1"/>
          <p:nvPr/>
        </p:nvSpPr>
        <p:spPr>
          <a:xfrm>
            <a:off x="7964729" y="1924163"/>
            <a:ext cx="2326558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500" b="1" dirty="0">
                <a:latin typeface="Calisto MT" panose="02040603050505030304" pitchFamily="18" charset="0"/>
              </a:rPr>
              <a:t>Cu </a:t>
            </a:r>
            <a:r>
              <a:rPr lang="en-US" sz="1500" b="1" dirty="0" err="1">
                <a:latin typeface="Calisto MT" panose="02040603050505030304" pitchFamily="18" charset="0"/>
              </a:rPr>
              <a:t>ce</a:t>
            </a:r>
            <a:r>
              <a:rPr lang="en-US" sz="1500" b="1" dirty="0">
                <a:latin typeface="Calisto MT" panose="02040603050505030304" pitchFamily="18" charset="0"/>
              </a:rPr>
              <a:t> ne </a:t>
            </a:r>
            <a:r>
              <a:rPr lang="en-US" sz="1500" b="1" dirty="0" err="1">
                <a:latin typeface="Calisto MT" panose="02040603050505030304" pitchFamily="18" charset="0"/>
              </a:rPr>
              <a:t>diferen</a:t>
            </a:r>
            <a:r>
              <a:rPr lang="ro-RO" sz="1500" b="1" dirty="0">
                <a:latin typeface="Calisto MT" panose="02040603050505030304" pitchFamily="18" charset="0"/>
              </a:rPr>
              <a:t>ț</a:t>
            </a:r>
            <a:r>
              <a:rPr lang="en-US" sz="1500" b="1" dirty="0" err="1">
                <a:latin typeface="Calisto MT" panose="02040603050505030304" pitchFamily="18" charset="0"/>
              </a:rPr>
              <a:t>iem</a:t>
            </a:r>
            <a:r>
              <a:rPr lang="en-US" sz="1500" b="1" dirty="0">
                <a:latin typeface="Calisto MT" panose="02040603050505030304" pitchFamily="18" charset="0"/>
              </a:rPr>
              <a:t> </a:t>
            </a:r>
            <a:endParaRPr lang="ro-RO" sz="1500" b="1" dirty="0">
              <a:latin typeface="Calisto MT" panose="02040603050505030304" pitchFamily="18" charset="0"/>
            </a:endParaRPr>
          </a:p>
          <a:p>
            <a:pPr algn="ctr"/>
            <a:r>
              <a:rPr lang="en-US" sz="1500" b="1" dirty="0">
                <a:latin typeface="Calisto MT" panose="02040603050505030304" pitchFamily="18" charset="0"/>
              </a:rPr>
              <a:t>de </a:t>
            </a:r>
            <a:r>
              <a:rPr lang="en-US" sz="1500" b="1" dirty="0" err="1">
                <a:latin typeface="Calisto MT" panose="02040603050505030304" pitchFamily="18" charset="0"/>
              </a:rPr>
              <a:t>competitori</a:t>
            </a:r>
            <a:r>
              <a:rPr lang="en-US" sz="1500" b="1" dirty="0">
                <a:latin typeface="Calisto MT" panose="02040603050505030304" pitchFamily="18" charset="0"/>
              </a:rPr>
              <a:t>?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779DF6B-2EF4-63AE-3E81-16253445470D}"/>
              </a:ext>
            </a:extLst>
          </p:cNvPr>
          <p:cNvSpPr txBox="1"/>
          <p:nvPr/>
        </p:nvSpPr>
        <p:spPr>
          <a:xfrm>
            <a:off x="54757" y="2003364"/>
            <a:ext cx="2009481" cy="55399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ro-RO" sz="1500" b="1" dirty="0">
                <a:latin typeface="Calisto MT" panose="02040603050505030304" pitchFamily="18" charset="0"/>
              </a:rPr>
              <a:t>De ce suntem inovativi?</a:t>
            </a:r>
            <a:endParaRPr lang="en-US" sz="1500" b="1" dirty="0">
              <a:latin typeface="Calisto MT" panose="0204060305050503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7422FBE-6A2E-69E3-F719-F9D6F42AED94}"/>
              </a:ext>
            </a:extLst>
          </p:cNvPr>
          <p:cNvSpPr txBox="1"/>
          <p:nvPr/>
        </p:nvSpPr>
        <p:spPr>
          <a:xfrm>
            <a:off x="10291287" y="1970065"/>
            <a:ext cx="1733550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500" b="1" dirty="0">
                <a:latin typeface="Calisto MT" panose="02040603050505030304" pitchFamily="18" charset="0"/>
              </a:rPr>
              <a:t>Ce </a:t>
            </a:r>
            <a:r>
              <a:rPr lang="fr-FR" sz="1500" b="1" dirty="0" err="1">
                <a:latin typeface="Calisto MT" panose="02040603050505030304" pitchFamily="18" charset="0"/>
              </a:rPr>
              <a:t>aducem</a:t>
            </a:r>
            <a:r>
              <a:rPr lang="fr-FR" sz="1500" b="1" dirty="0">
                <a:latin typeface="Calisto MT" panose="02040603050505030304" pitchFamily="18" charset="0"/>
              </a:rPr>
              <a:t> </a:t>
            </a:r>
            <a:r>
              <a:rPr lang="fr-FR" sz="1500" b="1" dirty="0" err="1">
                <a:latin typeface="Calisto MT" panose="02040603050505030304" pitchFamily="18" charset="0"/>
              </a:rPr>
              <a:t>nou</a:t>
            </a:r>
            <a:r>
              <a:rPr lang="fr-FR" sz="1500" b="1" dirty="0">
                <a:latin typeface="Calisto MT" panose="02040603050505030304" pitchFamily="18" charset="0"/>
              </a:rPr>
              <a:t> </a:t>
            </a:r>
            <a:r>
              <a:rPr lang="fr-FR" sz="1500" b="1" dirty="0" err="1">
                <a:latin typeface="Calisto MT" panose="02040603050505030304" pitchFamily="18" charset="0"/>
              </a:rPr>
              <a:t>pe</a:t>
            </a:r>
            <a:r>
              <a:rPr lang="fr-FR" sz="1500" b="1" dirty="0">
                <a:latin typeface="Calisto MT" panose="02040603050505030304" pitchFamily="18" charset="0"/>
              </a:rPr>
              <a:t> </a:t>
            </a:r>
            <a:r>
              <a:rPr lang="fr-FR" sz="1500" b="1" dirty="0" err="1">
                <a:latin typeface="Calisto MT" panose="02040603050505030304" pitchFamily="18" charset="0"/>
              </a:rPr>
              <a:t>pia</a:t>
            </a:r>
            <a:r>
              <a:rPr lang="ro-RO" sz="1500" b="1" dirty="0">
                <a:latin typeface="Calisto MT" panose="02040603050505030304" pitchFamily="18" charset="0"/>
              </a:rPr>
              <a:t>ță</a:t>
            </a:r>
            <a:r>
              <a:rPr lang="fr-FR" sz="1500" b="1" dirty="0">
                <a:latin typeface="Calisto MT" panose="02040603050505030304" pitchFamily="18" charset="0"/>
              </a:rPr>
              <a:t>?</a:t>
            </a:r>
            <a:endParaRPr lang="en-US" sz="1500" b="1" dirty="0"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031921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868</Words>
  <Application>Microsoft Office PowerPoint</Application>
  <PresentationFormat>Widescreen</PresentationFormat>
  <Paragraphs>68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Calisto MT</vt:lpstr>
      <vt:lpstr>Cavolini</vt:lpstr>
      <vt:lpstr>Tw Cen MT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Maria Cristina Enache</dc:creator>
  <cp:lastModifiedBy>Maria Cristina Enache</cp:lastModifiedBy>
  <cp:revision>8</cp:revision>
  <dcterms:created xsi:type="dcterms:W3CDTF">2023-11-27T20:43:54Z</dcterms:created>
  <dcterms:modified xsi:type="dcterms:W3CDTF">2023-11-28T06:58:19Z</dcterms:modified>
</cp:coreProperties>
</file>